
<file path=[Content_Types].xml><?xml version="1.0" encoding="utf-8"?>
<Types xmlns="http://schemas.openxmlformats.org/package/2006/content-types"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1.xml" ContentType="application/vnd.openxmlformats-officedocument.drawingml.diagramData+xml"/>
  <Override PartName="/ppt/diagrams/data13.xml" ContentType="application/vnd.openxmlformats-officedocument.drawingml.diagramData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quickStyle13.xml" ContentType="application/vnd.openxmlformats-officedocument.drawingml.diagramStyl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diagrams/layout13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layout11.xml" ContentType="application/vnd.openxmlformats-officedocument.drawingml.diagram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diagrams/colors1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6" r:id="rId2"/>
    <p:sldId id="289" r:id="rId3"/>
    <p:sldId id="290" r:id="rId4"/>
    <p:sldId id="291" r:id="rId5"/>
    <p:sldId id="292" r:id="rId6"/>
    <p:sldId id="293" r:id="rId7"/>
    <p:sldId id="294" r:id="rId8"/>
    <p:sldId id="295" r:id="rId9"/>
    <p:sldId id="296" r:id="rId10"/>
    <p:sldId id="299" r:id="rId11"/>
    <p:sldId id="297" r:id="rId12"/>
    <p:sldId id="298" r:id="rId13"/>
    <p:sldId id="300" r:id="rId14"/>
    <p:sldId id="301" r:id="rId15"/>
    <p:sldId id="303" r:id="rId16"/>
    <p:sldId id="302" r:id="rId17"/>
    <p:sldId id="304" r:id="rId18"/>
    <p:sldId id="305" r:id="rId19"/>
    <p:sldId id="306" r:id="rId20"/>
    <p:sldId id="307" r:id="rId21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90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C90AAD-992D-426D-94DB-1435424A70C0}" type="doc">
      <dgm:prSet loTypeId="urn:microsoft.com/office/officeart/2005/8/layout/vList2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ABFE0C60-C190-4E87-B704-82229749A328}">
      <dgm:prSet custT="1"/>
      <dgm:spPr/>
      <dgm:t>
        <a:bodyPr/>
        <a:lstStyle/>
        <a:p>
          <a:pPr algn="just"/>
          <a:r>
            <a:rPr lang="hr-HR" sz="2800" dirty="0"/>
            <a:t>Do XIX. stoljeća važnija pripadnost društvenom sloju nego narodu</a:t>
          </a:r>
          <a:endParaRPr lang="en-US" sz="2800" dirty="0"/>
        </a:p>
      </dgm:t>
    </dgm:pt>
    <dgm:pt modelId="{4E6C3FC4-3298-402B-A333-A81969A7F501}" type="parTrans" cxnId="{AD79B806-AB40-4BCF-9C0C-31715C18D88F}">
      <dgm:prSet/>
      <dgm:spPr/>
      <dgm:t>
        <a:bodyPr/>
        <a:lstStyle/>
        <a:p>
          <a:endParaRPr lang="en-US"/>
        </a:p>
      </dgm:t>
    </dgm:pt>
    <dgm:pt modelId="{9596B21C-B254-4D1B-B9AE-27EE9D45295B}" type="sibTrans" cxnId="{AD79B806-AB40-4BCF-9C0C-31715C18D88F}">
      <dgm:prSet/>
      <dgm:spPr/>
      <dgm:t>
        <a:bodyPr/>
        <a:lstStyle/>
        <a:p>
          <a:endParaRPr lang="en-US"/>
        </a:p>
      </dgm:t>
    </dgm:pt>
    <dgm:pt modelId="{A7D46EC8-803B-4591-88A8-B0D0FD01D68A}">
      <dgm:prSet custT="1"/>
      <dgm:spPr/>
      <dgm:t>
        <a:bodyPr/>
        <a:lstStyle/>
        <a:p>
          <a:pPr algn="just"/>
          <a:r>
            <a:rPr lang="hr-HR" sz="2800" dirty="0"/>
            <a:t>Početkom XIX. stoljeća pod utjecajem ideja Francuske revolucije jačala </a:t>
          </a:r>
          <a:r>
            <a:rPr lang="hr-H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nacionalna svijest</a:t>
          </a:r>
          <a:endParaRPr lang="en-US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02E5695-74C7-4EAB-B49B-E10EFF5A052E}" type="parTrans" cxnId="{28D30F3A-3952-4EF7-B490-D18E1D07A449}">
      <dgm:prSet/>
      <dgm:spPr/>
      <dgm:t>
        <a:bodyPr/>
        <a:lstStyle/>
        <a:p>
          <a:endParaRPr lang="en-US"/>
        </a:p>
      </dgm:t>
    </dgm:pt>
    <dgm:pt modelId="{E0E991BB-DA82-4506-BBC4-B40CE62CB442}" type="sibTrans" cxnId="{28D30F3A-3952-4EF7-B490-D18E1D07A449}">
      <dgm:prSet/>
      <dgm:spPr/>
      <dgm:t>
        <a:bodyPr/>
        <a:lstStyle/>
        <a:p>
          <a:endParaRPr lang="en-US"/>
        </a:p>
      </dgm:t>
    </dgm:pt>
    <dgm:pt modelId="{BD3F368C-453C-4008-AE50-E1DEED988D76}">
      <dgm:prSet custT="1"/>
      <dgm:spPr/>
      <dgm:t>
        <a:bodyPr/>
        <a:lstStyle/>
        <a:p>
          <a:pPr algn="just"/>
          <a:r>
            <a:rPr lang="hr-H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Narod</a:t>
          </a:r>
          <a:r>
            <a:rPr lang="hr-HR" sz="2800" dirty="0"/>
            <a:t> – zajednica ljudi povezana zajedničkim podrijetlom, kulturom i/ili jezikom</a:t>
          </a:r>
          <a:endParaRPr lang="en-US" sz="2800" dirty="0"/>
        </a:p>
      </dgm:t>
    </dgm:pt>
    <dgm:pt modelId="{0E7DA3A2-BB70-4B05-AC24-3621ACDC9EA5}" type="parTrans" cxnId="{C6114A42-3B4C-4FBD-BCD1-A1A81D00EEFD}">
      <dgm:prSet/>
      <dgm:spPr/>
      <dgm:t>
        <a:bodyPr/>
        <a:lstStyle/>
        <a:p>
          <a:endParaRPr lang="en-US"/>
        </a:p>
      </dgm:t>
    </dgm:pt>
    <dgm:pt modelId="{6C9D7D48-527D-4746-B50B-DA80148F9F61}" type="sibTrans" cxnId="{C6114A42-3B4C-4FBD-BCD1-A1A81D00EEFD}">
      <dgm:prSet/>
      <dgm:spPr/>
      <dgm:t>
        <a:bodyPr/>
        <a:lstStyle/>
        <a:p>
          <a:endParaRPr lang="en-US"/>
        </a:p>
      </dgm:t>
    </dgm:pt>
    <dgm:pt modelId="{E4401E30-2BE5-4C81-9BC4-FA6A67C50411}">
      <dgm:prSet custT="1"/>
      <dgm:spPr/>
      <dgm:t>
        <a:bodyPr/>
        <a:lstStyle/>
        <a:p>
          <a:pPr algn="just"/>
          <a:r>
            <a:rPr lang="hr-H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Narod postaje nacija jačanjem nacionalne svijesti – narodnim preporodom</a:t>
          </a:r>
          <a:endParaRPr lang="en-US" sz="2800" dirty="0"/>
        </a:p>
      </dgm:t>
    </dgm:pt>
    <dgm:pt modelId="{D088438E-ECEA-4C92-8EA9-47E52F27C674}" type="parTrans" cxnId="{7E47E03D-F496-4EB8-832E-D00E07DAF5EE}">
      <dgm:prSet/>
      <dgm:spPr/>
      <dgm:t>
        <a:bodyPr/>
        <a:lstStyle/>
        <a:p>
          <a:endParaRPr lang="en-US"/>
        </a:p>
      </dgm:t>
    </dgm:pt>
    <dgm:pt modelId="{1D565E84-E48B-4329-9C2E-D68783C08C34}" type="sibTrans" cxnId="{7E47E03D-F496-4EB8-832E-D00E07DAF5EE}">
      <dgm:prSet/>
      <dgm:spPr/>
      <dgm:t>
        <a:bodyPr/>
        <a:lstStyle/>
        <a:p>
          <a:endParaRPr lang="en-US"/>
        </a:p>
      </dgm:t>
    </dgm:pt>
    <dgm:pt modelId="{AC8DBBF4-D674-420E-9F88-E4AE19ED5DD3}" type="pres">
      <dgm:prSet presAssocID="{93C90AAD-992D-426D-94DB-1435424A70C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99B7DD7F-CF38-4D9F-9F16-A83221407EBA}" type="pres">
      <dgm:prSet presAssocID="{ABFE0C60-C190-4E87-B704-82229749A328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4E9E41C-CF63-41F5-B497-6C16BBCA6EA1}" type="pres">
      <dgm:prSet presAssocID="{9596B21C-B254-4D1B-B9AE-27EE9D45295B}" presName="spacer" presStyleCnt="0"/>
      <dgm:spPr/>
    </dgm:pt>
    <dgm:pt modelId="{F7054177-409E-4F5B-BFFB-7A74E33A7FED}" type="pres">
      <dgm:prSet presAssocID="{A7D46EC8-803B-4591-88A8-B0D0FD01D68A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0D827A5-6E8E-4F12-9A77-C752C1F70860}" type="pres">
      <dgm:prSet presAssocID="{E0E991BB-DA82-4506-BBC4-B40CE62CB442}" presName="spacer" presStyleCnt="0"/>
      <dgm:spPr/>
    </dgm:pt>
    <dgm:pt modelId="{E98EC9D1-9B3B-4DE7-8A1A-602C9115B9A3}" type="pres">
      <dgm:prSet presAssocID="{BD3F368C-453C-4008-AE50-E1DEED988D76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53494A2-6AEB-4E67-8C9F-6B705DD05D38}" type="pres">
      <dgm:prSet presAssocID="{6C9D7D48-527D-4746-B50B-DA80148F9F61}" presName="spacer" presStyleCnt="0"/>
      <dgm:spPr/>
    </dgm:pt>
    <dgm:pt modelId="{DB25462E-98FF-4FD9-B886-534C8A201918}" type="pres">
      <dgm:prSet presAssocID="{E4401E30-2BE5-4C81-9BC4-FA6A67C50411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28D30F3A-3952-4EF7-B490-D18E1D07A449}" srcId="{93C90AAD-992D-426D-94DB-1435424A70C0}" destId="{A7D46EC8-803B-4591-88A8-B0D0FD01D68A}" srcOrd="1" destOrd="0" parTransId="{102E5695-74C7-4EAB-B49B-E10EFF5A052E}" sibTransId="{E0E991BB-DA82-4506-BBC4-B40CE62CB442}"/>
    <dgm:cxn modelId="{D122F22E-EE16-4AD3-877D-713FE9D5F422}" type="presOf" srcId="{93C90AAD-992D-426D-94DB-1435424A70C0}" destId="{AC8DBBF4-D674-420E-9F88-E4AE19ED5DD3}" srcOrd="0" destOrd="0" presId="urn:microsoft.com/office/officeart/2005/8/layout/vList2"/>
    <dgm:cxn modelId="{7E47E03D-F496-4EB8-832E-D00E07DAF5EE}" srcId="{93C90AAD-992D-426D-94DB-1435424A70C0}" destId="{E4401E30-2BE5-4C81-9BC4-FA6A67C50411}" srcOrd="3" destOrd="0" parTransId="{D088438E-ECEA-4C92-8EA9-47E52F27C674}" sibTransId="{1D565E84-E48B-4329-9C2E-D68783C08C34}"/>
    <dgm:cxn modelId="{C6114A42-3B4C-4FBD-BCD1-A1A81D00EEFD}" srcId="{93C90AAD-992D-426D-94DB-1435424A70C0}" destId="{BD3F368C-453C-4008-AE50-E1DEED988D76}" srcOrd="2" destOrd="0" parTransId="{0E7DA3A2-BB70-4B05-AC24-3621ACDC9EA5}" sibTransId="{6C9D7D48-527D-4746-B50B-DA80148F9F61}"/>
    <dgm:cxn modelId="{A402087A-83B6-4826-8F80-45753ADD8EA9}" type="presOf" srcId="{ABFE0C60-C190-4E87-B704-82229749A328}" destId="{99B7DD7F-CF38-4D9F-9F16-A83221407EBA}" srcOrd="0" destOrd="0" presId="urn:microsoft.com/office/officeart/2005/8/layout/vList2"/>
    <dgm:cxn modelId="{AD79B806-AB40-4BCF-9C0C-31715C18D88F}" srcId="{93C90AAD-992D-426D-94DB-1435424A70C0}" destId="{ABFE0C60-C190-4E87-B704-82229749A328}" srcOrd="0" destOrd="0" parTransId="{4E6C3FC4-3298-402B-A333-A81969A7F501}" sibTransId="{9596B21C-B254-4D1B-B9AE-27EE9D45295B}"/>
    <dgm:cxn modelId="{B29278B9-0BFF-4FDE-B34D-A18BAD210CBA}" type="presOf" srcId="{A7D46EC8-803B-4591-88A8-B0D0FD01D68A}" destId="{F7054177-409E-4F5B-BFFB-7A74E33A7FED}" srcOrd="0" destOrd="0" presId="urn:microsoft.com/office/officeart/2005/8/layout/vList2"/>
    <dgm:cxn modelId="{335006FA-5297-4D83-9484-4AB89CEB1676}" type="presOf" srcId="{BD3F368C-453C-4008-AE50-E1DEED988D76}" destId="{E98EC9D1-9B3B-4DE7-8A1A-602C9115B9A3}" srcOrd="0" destOrd="0" presId="urn:microsoft.com/office/officeart/2005/8/layout/vList2"/>
    <dgm:cxn modelId="{300B36EB-A607-4E2F-A194-40D0FC446F95}" type="presOf" srcId="{E4401E30-2BE5-4C81-9BC4-FA6A67C50411}" destId="{DB25462E-98FF-4FD9-B886-534C8A201918}" srcOrd="0" destOrd="0" presId="urn:microsoft.com/office/officeart/2005/8/layout/vList2"/>
    <dgm:cxn modelId="{6DE3B2EB-30C5-4A26-9DA8-AACAF4775D49}" type="presParOf" srcId="{AC8DBBF4-D674-420E-9F88-E4AE19ED5DD3}" destId="{99B7DD7F-CF38-4D9F-9F16-A83221407EBA}" srcOrd="0" destOrd="0" presId="urn:microsoft.com/office/officeart/2005/8/layout/vList2"/>
    <dgm:cxn modelId="{2874E551-03D3-481E-AB71-81F55A08BF2D}" type="presParOf" srcId="{AC8DBBF4-D674-420E-9F88-E4AE19ED5DD3}" destId="{14E9E41C-CF63-41F5-B497-6C16BBCA6EA1}" srcOrd="1" destOrd="0" presId="urn:microsoft.com/office/officeart/2005/8/layout/vList2"/>
    <dgm:cxn modelId="{71CF9E42-D330-4609-93E2-551DF9BE6093}" type="presParOf" srcId="{AC8DBBF4-D674-420E-9F88-E4AE19ED5DD3}" destId="{F7054177-409E-4F5B-BFFB-7A74E33A7FED}" srcOrd="2" destOrd="0" presId="urn:microsoft.com/office/officeart/2005/8/layout/vList2"/>
    <dgm:cxn modelId="{6D3F25C2-A9C1-427E-AFDD-B8CE635B8329}" type="presParOf" srcId="{AC8DBBF4-D674-420E-9F88-E4AE19ED5DD3}" destId="{50D827A5-6E8E-4F12-9A77-C752C1F70860}" srcOrd="3" destOrd="0" presId="urn:microsoft.com/office/officeart/2005/8/layout/vList2"/>
    <dgm:cxn modelId="{AFAAA0E6-685A-4E69-ADB0-871BD19F159E}" type="presParOf" srcId="{AC8DBBF4-D674-420E-9F88-E4AE19ED5DD3}" destId="{E98EC9D1-9B3B-4DE7-8A1A-602C9115B9A3}" srcOrd="4" destOrd="0" presId="urn:microsoft.com/office/officeart/2005/8/layout/vList2"/>
    <dgm:cxn modelId="{D51FCA96-5ECD-44B4-9BC4-7D6284881BDD}" type="presParOf" srcId="{AC8DBBF4-D674-420E-9F88-E4AE19ED5DD3}" destId="{053494A2-6AEB-4E67-8C9F-6B705DD05D38}" srcOrd="5" destOrd="0" presId="urn:microsoft.com/office/officeart/2005/8/layout/vList2"/>
    <dgm:cxn modelId="{7EF84BED-24D1-415C-8B71-75F712844B17}" type="presParOf" srcId="{AC8DBBF4-D674-420E-9F88-E4AE19ED5DD3}" destId="{DB25462E-98FF-4FD9-B886-534C8A201918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785C499-E335-43A7-923E-2F21C3076801}" type="doc">
      <dgm:prSet loTypeId="urn:microsoft.com/office/officeart/2005/8/layout/vList2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05AA0FA0-DF1F-472F-8D6E-B881033A328D}">
      <dgm:prSet/>
      <dgm:spPr/>
      <dgm:t>
        <a:bodyPr/>
        <a:lstStyle/>
        <a:p>
          <a:pPr algn="just"/>
          <a:r>
            <a:rPr lang="hr-HR" dirty="0"/>
            <a:t>Cilj </a:t>
          </a:r>
          <a:r>
            <a:rPr lang="hr-HR" dirty="0" smtClean="0"/>
            <a:t>preporoditelja – njegovanje </a:t>
          </a:r>
          <a:r>
            <a:rPr lang="hr-HR" dirty="0"/>
            <a:t>hrvatskog jezika i kulture, buđenje nacionalne svijesti</a:t>
          </a:r>
          <a:endParaRPr lang="en-US" dirty="0"/>
        </a:p>
      </dgm:t>
    </dgm:pt>
    <dgm:pt modelId="{E1EF8314-E6FD-43D5-8BEC-1DFAFB01CD83}" type="parTrans" cxnId="{4FC6B0BE-222D-488D-9A12-F48CAE71BF13}">
      <dgm:prSet/>
      <dgm:spPr/>
      <dgm:t>
        <a:bodyPr/>
        <a:lstStyle/>
        <a:p>
          <a:endParaRPr lang="en-US"/>
        </a:p>
      </dgm:t>
    </dgm:pt>
    <dgm:pt modelId="{AC6FBCC1-3C0B-4F97-AE43-BA3CA99DCB93}" type="sibTrans" cxnId="{4FC6B0BE-222D-488D-9A12-F48CAE71BF13}">
      <dgm:prSet/>
      <dgm:spPr/>
      <dgm:t>
        <a:bodyPr/>
        <a:lstStyle/>
        <a:p>
          <a:endParaRPr lang="en-US"/>
        </a:p>
      </dgm:t>
    </dgm:pt>
    <dgm:pt modelId="{0A6E3470-5A14-4F7E-B696-3A47A507ECF3}">
      <dgm:prSet/>
      <dgm:spPr/>
      <dgm:t>
        <a:bodyPr/>
        <a:lstStyle/>
        <a:p>
          <a:pPr algn="just"/>
          <a:r>
            <a:rPr lang="hr-HR" dirty="0"/>
            <a:t>Gaj je </a:t>
          </a:r>
          <a:r>
            <a: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1835. godine objavio </a:t>
          </a:r>
          <a:r>
            <a:rPr lang="hr-HR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Novine </a:t>
          </a:r>
          <a:r>
            <a:rPr lang="hr-HR" b="1" i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Horvatzke</a:t>
          </a:r>
          <a:r>
            <a:rPr lang="hr-H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 književnim prilogom „Danicom </a:t>
          </a:r>
          <a:r>
            <a:rPr lang="hr-HR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horvatszkom</a:t>
          </a:r>
          <a:r>
            <a: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hr-HR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slavonzkom</a:t>
          </a:r>
          <a:r>
            <a: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y </a:t>
          </a:r>
          <a:r>
            <a:rPr lang="hr-HR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dalmatinzkom</a:t>
          </a:r>
          <a:r>
            <a: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” </a:t>
          </a:r>
          <a:r>
            <a:rPr lang="hr-HR" dirty="0"/>
            <a:t>– isprva na kajkavskom narječju</a:t>
          </a:r>
          <a:endParaRPr lang="en-US" dirty="0"/>
        </a:p>
      </dgm:t>
    </dgm:pt>
    <dgm:pt modelId="{A4534CA7-78D6-4C67-9EF0-07CCE7DEE535}" type="parTrans" cxnId="{4A5BDD6E-04D4-4C3C-A425-6DC27577B0BF}">
      <dgm:prSet/>
      <dgm:spPr/>
      <dgm:t>
        <a:bodyPr/>
        <a:lstStyle/>
        <a:p>
          <a:endParaRPr lang="en-US"/>
        </a:p>
      </dgm:t>
    </dgm:pt>
    <dgm:pt modelId="{FE676757-AF1B-4A7D-9321-52064812D925}" type="sibTrans" cxnId="{4A5BDD6E-04D4-4C3C-A425-6DC27577B0BF}">
      <dgm:prSet/>
      <dgm:spPr/>
      <dgm:t>
        <a:bodyPr/>
        <a:lstStyle/>
        <a:p>
          <a:endParaRPr lang="en-US"/>
        </a:p>
      </dgm:t>
    </dgm:pt>
    <dgm:pt modelId="{265F5C52-6266-41EC-B69F-67664AC87FD7}">
      <dgm:prSet/>
      <dgm:spPr/>
      <dgm:t>
        <a:bodyPr/>
        <a:lstStyle/>
        <a:p>
          <a:r>
            <a:rPr lang="hr-HR" dirty="0"/>
            <a:t>Od 1836. godine novine izlazile na štokavskom narječju – novi naziv </a:t>
          </a:r>
          <a:r>
            <a:rPr lang="hr-HR" i="1" dirty="0" smtClean="0"/>
            <a:t>Ilirske </a:t>
          </a:r>
          <a:r>
            <a:rPr lang="hr-HR" i="1" dirty="0"/>
            <a:t>narodne </a:t>
          </a:r>
          <a:r>
            <a:rPr lang="hr-HR" i="1" dirty="0" smtClean="0"/>
            <a:t>novine</a:t>
          </a:r>
          <a:r>
            <a:rPr lang="hr-HR" dirty="0" smtClean="0"/>
            <a:t> </a:t>
          </a:r>
          <a:r>
            <a:rPr lang="hr-HR" dirty="0"/>
            <a:t>i „Danica ilirska”</a:t>
          </a:r>
          <a:endParaRPr lang="en-US" dirty="0"/>
        </a:p>
      </dgm:t>
    </dgm:pt>
    <dgm:pt modelId="{E88F2619-3813-48AE-B2F6-1AA0FA9ABE54}" type="parTrans" cxnId="{A5D5BAD7-83A3-4FA9-A6F2-35C2186063CF}">
      <dgm:prSet/>
      <dgm:spPr/>
      <dgm:t>
        <a:bodyPr/>
        <a:lstStyle/>
        <a:p>
          <a:endParaRPr lang="en-US"/>
        </a:p>
      </dgm:t>
    </dgm:pt>
    <dgm:pt modelId="{BF4196E8-53BA-4B2B-B8ED-8AACAF13BCA2}" type="sibTrans" cxnId="{A5D5BAD7-83A3-4FA9-A6F2-35C2186063CF}">
      <dgm:prSet/>
      <dgm:spPr/>
      <dgm:t>
        <a:bodyPr/>
        <a:lstStyle/>
        <a:p>
          <a:endParaRPr lang="en-US"/>
        </a:p>
      </dgm:t>
    </dgm:pt>
    <dgm:pt modelId="{7169B50C-8300-41CD-B148-60DDDA6F66DE}" type="pres">
      <dgm:prSet presAssocID="{5785C499-E335-43A7-923E-2F21C307680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9A0950D2-6FCF-4086-9AD2-566546019111}" type="pres">
      <dgm:prSet presAssocID="{05AA0FA0-DF1F-472F-8D6E-B881033A328D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E6EF76C-9A62-4765-8271-562C9517D0E2}" type="pres">
      <dgm:prSet presAssocID="{AC6FBCC1-3C0B-4F97-AE43-BA3CA99DCB93}" presName="spacer" presStyleCnt="0"/>
      <dgm:spPr/>
    </dgm:pt>
    <dgm:pt modelId="{6CFE8100-DFB6-4FE0-A1A8-CAADFDD7EA53}" type="pres">
      <dgm:prSet presAssocID="{0A6E3470-5A14-4F7E-B696-3A47A507ECF3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DAA20F8-DABE-4D0D-A873-3EA1A8E1EB10}" type="pres">
      <dgm:prSet presAssocID="{FE676757-AF1B-4A7D-9321-52064812D925}" presName="spacer" presStyleCnt="0"/>
      <dgm:spPr/>
    </dgm:pt>
    <dgm:pt modelId="{AC5BD878-E047-487A-BB61-FF7055D597C9}" type="pres">
      <dgm:prSet presAssocID="{265F5C52-6266-41EC-B69F-67664AC87FD7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4A5BDD6E-04D4-4C3C-A425-6DC27577B0BF}" srcId="{5785C499-E335-43A7-923E-2F21C3076801}" destId="{0A6E3470-5A14-4F7E-B696-3A47A507ECF3}" srcOrd="1" destOrd="0" parTransId="{A4534CA7-78D6-4C67-9EF0-07CCE7DEE535}" sibTransId="{FE676757-AF1B-4A7D-9321-52064812D925}"/>
    <dgm:cxn modelId="{50BF22B8-97FB-4F95-B5F7-55B6363FF4AD}" type="presOf" srcId="{05AA0FA0-DF1F-472F-8D6E-B881033A328D}" destId="{9A0950D2-6FCF-4086-9AD2-566546019111}" srcOrd="0" destOrd="0" presId="urn:microsoft.com/office/officeart/2005/8/layout/vList2"/>
    <dgm:cxn modelId="{2058662D-2850-47F2-9A4D-2098D5968952}" type="presOf" srcId="{0A6E3470-5A14-4F7E-B696-3A47A507ECF3}" destId="{6CFE8100-DFB6-4FE0-A1A8-CAADFDD7EA53}" srcOrd="0" destOrd="0" presId="urn:microsoft.com/office/officeart/2005/8/layout/vList2"/>
    <dgm:cxn modelId="{4FC6B0BE-222D-488D-9A12-F48CAE71BF13}" srcId="{5785C499-E335-43A7-923E-2F21C3076801}" destId="{05AA0FA0-DF1F-472F-8D6E-B881033A328D}" srcOrd="0" destOrd="0" parTransId="{E1EF8314-E6FD-43D5-8BEC-1DFAFB01CD83}" sibTransId="{AC6FBCC1-3C0B-4F97-AE43-BA3CA99DCB93}"/>
    <dgm:cxn modelId="{A5D5BAD7-83A3-4FA9-A6F2-35C2186063CF}" srcId="{5785C499-E335-43A7-923E-2F21C3076801}" destId="{265F5C52-6266-41EC-B69F-67664AC87FD7}" srcOrd="2" destOrd="0" parTransId="{E88F2619-3813-48AE-B2F6-1AA0FA9ABE54}" sibTransId="{BF4196E8-53BA-4B2B-B8ED-8AACAF13BCA2}"/>
    <dgm:cxn modelId="{040B30D9-3AAB-42E5-8686-1FBF65539096}" type="presOf" srcId="{5785C499-E335-43A7-923E-2F21C3076801}" destId="{7169B50C-8300-41CD-B148-60DDDA6F66DE}" srcOrd="0" destOrd="0" presId="urn:microsoft.com/office/officeart/2005/8/layout/vList2"/>
    <dgm:cxn modelId="{CDE9A7BB-A3AA-4541-B394-8D4F3CB689AE}" type="presOf" srcId="{265F5C52-6266-41EC-B69F-67664AC87FD7}" destId="{AC5BD878-E047-487A-BB61-FF7055D597C9}" srcOrd="0" destOrd="0" presId="urn:microsoft.com/office/officeart/2005/8/layout/vList2"/>
    <dgm:cxn modelId="{5070DC53-44D4-41A2-9C7B-DE5C5E938966}" type="presParOf" srcId="{7169B50C-8300-41CD-B148-60DDDA6F66DE}" destId="{9A0950D2-6FCF-4086-9AD2-566546019111}" srcOrd="0" destOrd="0" presId="urn:microsoft.com/office/officeart/2005/8/layout/vList2"/>
    <dgm:cxn modelId="{D8D3DBDF-9F09-401E-8AB0-CA438A670098}" type="presParOf" srcId="{7169B50C-8300-41CD-B148-60DDDA6F66DE}" destId="{CE6EF76C-9A62-4765-8271-562C9517D0E2}" srcOrd="1" destOrd="0" presId="urn:microsoft.com/office/officeart/2005/8/layout/vList2"/>
    <dgm:cxn modelId="{1B323FD1-0198-4AAC-9BF4-B2ACB8E645AE}" type="presParOf" srcId="{7169B50C-8300-41CD-B148-60DDDA6F66DE}" destId="{6CFE8100-DFB6-4FE0-A1A8-CAADFDD7EA53}" srcOrd="2" destOrd="0" presId="urn:microsoft.com/office/officeart/2005/8/layout/vList2"/>
    <dgm:cxn modelId="{82F94127-964E-469F-B23B-552CBF29EB80}" type="presParOf" srcId="{7169B50C-8300-41CD-B148-60DDDA6F66DE}" destId="{7DAA20F8-DABE-4D0D-A873-3EA1A8E1EB10}" srcOrd="3" destOrd="0" presId="urn:microsoft.com/office/officeart/2005/8/layout/vList2"/>
    <dgm:cxn modelId="{56283808-4DCD-4424-82EE-836E0B0CD2EF}" type="presParOf" srcId="{7169B50C-8300-41CD-B148-60DDDA6F66DE}" destId="{AC5BD878-E047-487A-BB61-FF7055D597C9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57FC159-BBDD-4AE9-9177-1565D30ABA6E}" type="doc">
      <dgm:prSet loTypeId="urn:microsoft.com/office/officeart/2005/8/layout/vList2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CDE2839A-CEC6-4002-AE59-3D5D73EB0C0C}">
      <dgm:prSet/>
      <dgm:spPr/>
      <dgm:t>
        <a:bodyPr/>
        <a:lstStyle/>
        <a:p>
          <a:pPr algn="just"/>
          <a:r>
            <a:rPr lang="hr-HR" dirty="0"/>
            <a:t>Preporoditelji pisali i skladali </a:t>
          </a:r>
          <a:r>
            <a: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budnice</a:t>
          </a:r>
          <a:r>
            <a:rPr lang="hr-HR" dirty="0"/>
            <a:t> – pjesme domoljubnog sadržaja</a:t>
          </a:r>
          <a:endParaRPr lang="en-US" dirty="0"/>
        </a:p>
      </dgm:t>
    </dgm:pt>
    <dgm:pt modelId="{5FB845B6-DFAC-4F71-BAF6-AA9D36C5793F}" type="parTrans" cxnId="{09241229-881F-43C3-8C23-6B9FC751C5E6}">
      <dgm:prSet/>
      <dgm:spPr/>
      <dgm:t>
        <a:bodyPr/>
        <a:lstStyle/>
        <a:p>
          <a:endParaRPr lang="en-US"/>
        </a:p>
      </dgm:t>
    </dgm:pt>
    <dgm:pt modelId="{C0BC820C-476E-47C6-BC7D-B7263CBD24A7}" type="sibTrans" cxnId="{09241229-881F-43C3-8C23-6B9FC751C5E6}">
      <dgm:prSet/>
      <dgm:spPr/>
      <dgm:t>
        <a:bodyPr/>
        <a:lstStyle/>
        <a:p>
          <a:endParaRPr lang="en-US"/>
        </a:p>
      </dgm:t>
    </dgm:pt>
    <dgm:pt modelId="{0000535A-2EC3-4608-B437-1D1AFAC1B243}">
      <dgm:prSet/>
      <dgm:spPr/>
      <dgm:t>
        <a:bodyPr/>
        <a:lstStyle/>
        <a:p>
          <a:pPr algn="just"/>
          <a:r>
            <a:rPr lang="hr-HR" dirty="0"/>
            <a:t>U 10. broju književnog priloga </a:t>
          </a:r>
          <a:r>
            <a:rPr lang="hr-HR" dirty="0" smtClean="0"/>
            <a:t>“</a:t>
          </a:r>
          <a:r>
            <a:rPr lang="hr-HR" dirty="0" err="1" smtClean="0"/>
            <a:t>Danicza</a:t>
          </a:r>
          <a:r>
            <a:rPr lang="hr-HR" dirty="0" smtClean="0"/>
            <a:t>” objavljena </a:t>
          </a:r>
          <a:r>
            <a:rPr lang="hr-HR" dirty="0"/>
            <a:t>pjesma </a:t>
          </a:r>
          <a:r>
            <a: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Antuna Mihanovića</a:t>
          </a:r>
          <a:r>
            <a:rPr lang="hr-HR" dirty="0"/>
            <a:t> – </a:t>
          </a:r>
          <a:r>
            <a: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„</a:t>
          </a:r>
          <a:r>
            <a:rPr lang="hr-HR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Horvatska</a:t>
          </a:r>
          <a:r>
            <a: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domovina”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C099CD3-B317-436E-A50E-1B42A59F5EDE}" type="parTrans" cxnId="{EC9C5DE2-316F-4507-A144-05E8B68978EE}">
      <dgm:prSet/>
      <dgm:spPr/>
      <dgm:t>
        <a:bodyPr/>
        <a:lstStyle/>
        <a:p>
          <a:endParaRPr lang="en-US"/>
        </a:p>
      </dgm:t>
    </dgm:pt>
    <dgm:pt modelId="{22166779-C59B-42CB-B6F8-0A28767DEB33}" type="sibTrans" cxnId="{EC9C5DE2-316F-4507-A144-05E8B68978EE}">
      <dgm:prSet/>
      <dgm:spPr/>
      <dgm:t>
        <a:bodyPr/>
        <a:lstStyle/>
        <a:p>
          <a:endParaRPr lang="en-US"/>
        </a:p>
      </dgm:t>
    </dgm:pt>
    <dgm:pt modelId="{6E746EE3-819F-49E8-AFB5-F8E7CB7D5DB0}">
      <dgm:prSet/>
      <dgm:spPr/>
      <dgm:t>
        <a:bodyPr/>
        <a:lstStyle/>
        <a:p>
          <a:pPr algn="just"/>
          <a:r>
            <a:rPr lang="hr-HR" dirty="0"/>
            <a:t>Istaknuti preporoditelji </a:t>
          </a:r>
          <a:r>
            <a:rPr lang="hr-HR" dirty="0" smtClean="0"/>
            <a:t>književnici – </a:t>
          </a:r>
          <a:r>
            <a:rPr lang="hr-H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Petar </a:t>
          </a:r>
          <a:r>
            <a: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Preradović, </a:t>
          </a:r>
          <a:r>
            <a:rPr lang="hr-HR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Dragojla</a:t>
          </a:r>
          <a:r>
            <a: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hr-HR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Jarnević</a:t>
          </a:r>
          <a:r>
            <a: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Stanko </a:t>
          </a:r>
          <a:r>
            <a:rPr lang="hr-HR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Vraz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E82A4F6-2D1D-475E-8603-58F8312F2119}" type="parTrans" cxnId="{540035C0-6C6D-48C2-A925-7080FFFB7B7A}">
      <dgm:prSet/>
      <dgm:spPr/>
      <dgm:t>
        <a:bodyPr/>
        <a:lstStyle/>
        <a:p>
          <a:endParaRPr lang="en-US"/>
        </a:p>
      </dgm:t>
    </dgm:pt>
    <dgm:pt modelId="{F80B364E-2444-4389-90D3-9E80ADAA8448}" type="sibTrans" cxnId="{540035C0-6C6D-48C2-A925-7080FFFB7B7A}">
      <dgm:prSet/>
      <dgm:spPr/>
      <dgm:t>
        <a:bodyPr/>
        <a:lstStyle/>
        <a:p>
          <a:endParaRPr lang="en-US"/>
        </a:p>
      </dgm:t>
    </dgm:pt>
    <dgm:pt modelId="{A9102E14-CEDB-4B92-9099-082D0DD76A3E}" type="pres">
      <dgm:prSet presAssocID="{057FC159-BBDD-4AE9-9177-1565D30ABA6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B50ADCB7-99A7-4AC7-B11D-A0082E77EABB}" type="pres">
      <dgm:prSet presAssocID="{CDE2839A-CEC6-4002-AE59-3D5D73EB0C0C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96A674E-C2AA-42DE-8FFA-78A874C30796}" type="pres">
      <dgm:prSet presAssocID="{C0BC820C-476E-47C6-BC7D-B7263CBD24A7}" presName="spacer" presStyleCnt="0"/>
      <dgm:spPr/>
    </dgm:pt>
    <dgm:pt modelId="{14A17661-B829-422D-810A-417D8D07881A}" type="pres">
      <dgm:prSet presAssocID="{0000535A-2EC3-4608-B437-1D1AFAC1B243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B5EA818-3332-462C-B467-A7A04A878161}" type="pres">
      <dgm:prSet presAssocID="{22166779-C59B-42CB-B6F8-0A28767DEB33}" presName="spacer" presStyleCnt="0"/>
      <dgm:spPr/>
    </dgm:pt>
    <dgm:pt modelId="{A4671A1B-B780-4409-8C2D-9C33A2DA8986}" type="pres">
      <dgm:prSet presAssocID="{6E746EE3-819F-49E8-AFB5-F8E7CB7D5DB0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D5BD9C54-B77A-4B8B-9D8A-5BD633259BF8}" type="presOf" srcId="{CDE2839A-CEC6-4002-AE59-3D5D73EB0C0C}" destId="{B50ADCB7-99A7-4AC7-B11D-A0082E77EABB}" srcOrd="0" destOrd="0" presId="urn:microsoft.com/office/officeart/2005/8/layout/vList2"/>
    <dgm:cxn modelId="{EC9C5DE2-316F-4507-A144-05E8B68978EE}" srcId="{057FC159-BBDD-4AE9-9177-1565D30ABA6E}" destId="{0000535A-2EC3-4608-B437-1D1AFAC1B243}" srcOrd="1" destOrd="0" parTransId="{BC099CD3-B317-436E-A50E-1B42A59F5EDE}" sibTransId="{22166779-C59B-42CB-B6F8-0A28767DEB33}"/>
    <dgm:cxn modelId="{D32E39A1-C99E-4E40-8400-3C281D6EB6AB}" type="presOf" srcId="{0000535A-2EC3-4608-B437-1D1AFAC1B243}" destId="{14A17661-B829-422D-810A-417D8D07881A}" srcOrd="0" destOrd="0" presId="urn:microsoft.com/office/officeart/2005/8/layout/vList2"/>
    <dgm:cxn modelId="{F529998A-064E-48B3-9290-5EB8237865D7}" type="presOf" srcId="{057FC159-BBDD-4AE9-9177-1565D30ABA6E}" destId="{A9102E14-CEDB-4B92-9099-082D0DD76A3E}" srcOrd="0" destOrd="0" presId="urn:microsoft.com/office/officeart/2005/8/layout/vList2"/>
    <dgm:cxn modelId="{09241229-881F-43C3-8C23-6B9FC751C5E6}" srcId="{057FC159-BBDD-4AE9-9177-1565D30ABA6E}" destId="{CDE2839A-CEC6-4002-AE59-3D5D73EB0C0C}" srcOrd="0" destOrd="0" parTransId="{5FB845B6-DFAC-4F71-BAF6-AA9D36C5793F}" sibTransId="{C0BC820C-476E-47C6-BC7D-B7263CBD24A7}"/>
    <dgm:cxn modelId="{540035C0-6C6D-48C2-A925-7080FFFB7B7A}" srcId="{057FC159-BBDD-4AE9-9177-1565D30ABA6E}" destId="{6E746EE3-819F-49E8-AFB5-F8E7CB7D5DB0}" srcOrd="2" destOrd="0" parTransId="{4E82A4F6-2D1D-475E-8603-58F8312F2119}" sibTransId="{F80B364E-2444-4389-90D3-9E80ADAA8448}"/>
    <dgm:cxn modelId="{5BCF0B6B-9584-4B23-978D-1F5D9966CF89}" type="presOf" srcId="{6E746EE3-819F-49E8-AFB5-F8E7CB7D5DB0}" destId="{A4671A1B-B780-4409-8C2D-9C33A2DA8986}" srcOrd="0" destOrd="0" presId="urn:microsoft.com/office/officeart/2005/8/layout/vList2"/>
    <dgm:cxn modelId="{F8ABCBBA-195A-46A4-AA95-FE5D842F3BBB}" type="presParOf" srcId="{A9102E14-CEDB-4B92-9099-082D0DD76A3E}" destId="{B50ADCB7-99A7-4AC7-B11D-A0082E77EABB}" srcOrd="0" destOrd="0" presId="urn:microsoft.com/office/officeart/2005/8/layout/vList2"/>
    <dgm:cxn modelId="{949F492A-EA77-4A49-A586-17422F4D3DC6}" type="presParOf" srcId="{A9102E14-CEDB-4B92-9099-082D0DD76A3E}" destId="{E96A674E-C2AA-42DE-8FFA-78A874C30796}" srcOrd="1" destOrd="0" presId="urn:microsoft.com/office/officeart/2005/8/layout/vList2"/>
    <dgm:cxn modelId="{EBE1FAA3-726A-4484-B5B1-70AB63B30EE1}" type="presParOf" srcId="{A9102E14-CEDB-4B92-9099-082D0DD76A3E}" destId="{14A17661-B829-422D-810A-417D8D07881A}" srcOrd="2" destOrd="0" presId="urn:microsoft.com/office/officeart/2005/8/layout/vList2"/>
    <dgm:cxn modelId="{59FA248F-C7D2-4AF0-9793-EE906CE26DE6}" type="presParOf" srcId="{A9102E14-CEDB-4B92-9099-082D0DD76A3E}" destId="{DB5EA818-3332-462C-B467-A7A04A878161}" srcOrd="3" destOrd="0" presId="urn:microsoft.com/office/officeart/2005/8/layout/vList2"/>
    <dgm:cxn modelId="{D7945FC7-C0D0-4586-82CF-9886A668CB52}" type="presParOf" srcId="{A9102E14-CEDB-4B92-9099-082D0DD76A3E}" destId="{A4671A1B-B780-4409-8C2D-9C33A2DA8986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DADD5E42-9E36-47A9-B7A1-986397A47A47}" type="doc">
      <dgm:prSet loTypeId="urn:microsoft.com/office/officeart/2005/8/layout/vList2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B7F111EB-49D1-4619-8AB4-78ED0DACBC10}">
      <dgm:prSet/>
      <dgm:spPr/>
      <dgm:t>
        <a:bodyPr/>
        <a:lstStyle/>
        <a:p>
          <a:pPr algn="just"/>
          <a:r>
            <a:rPr lang="hr-HR" dirty="0"/>
            <a:t>Ivan Kukuljević Sakcinski napisao prvu kazališnu predstavu na hrvatskom jeziku </a:t>
          </a:r>
          <a:r>
            <a: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„Juran i Sofija ili Turci kod Siska”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D70E970-C2C0-4EC0-838B-B1CE6A8CDDF2}" type="parTrans" cxnId="{8E6071B1-75A9-4598-84FB-8E53AE729D61}">
      <dgm:prSet/>
      <dgm:spPr/>
      <dgm:t>
        <a:bodyPr/>
        <a:lstStyle/>
        <a:p>
          <a:endParaRPr lang="en-US"/>
        </a:p>
      </dgm:t>
    </dgm:pt>
    <dgm:pt modelId="{C30F3891-548B-4FE3-9A1A-D9FC60239746}" type="sibTrans" cxnId="{8E6071B1-75A9-4598-84FB-8E53AE729D61}">
      <dgm:prSet/>
      <dgm:spPr/>
      <dgm:t>
        <a:bodyPr/>
        <a:lstStyle/>
        <a:p>
          <a:endParaRPr lang="en-US"/>
        </a:p>
      </dgm:t>
    </dgm:pt>
    <dgm:pt modelId="{EA89DDB0-658A-4301-B47F-99D659F7ECFF}">
      <dgm:prSet/>
      <dgm:spPr/>
      <dgm:t>
        <a:bodyPr/>
        <a:lstStyle/>
        <a:p>
          <a:pPr algn="just"/>
          <a:r>
            <a:rPr lang="hr-HR" dirty="0"/>
            <a:t>1846. godine – izvedena prva opera na hrvatskom jeziku </a:t>
          </a:r>
          <a:r>
            <a: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„Ljubav i zloba” </a:t>
          </a:r>
          <a:r>
            <a:rPr lang="hr-HR" dirty="0"/>
            <a:t>autora Vatroslava Lisinskog</a:t>
          </a:r>
          <a:endParaRPr lang="en-US" dirty="0"/>
        </a:p>
      </dgm:t>
    </dgm:pt>
    <dgm:pt modelId="{47C7F09E-0E12-4575-A407-F2F5CAB7EF86}" type="parTrans" cxnId="{3831410E-26EC-4CFA-90A5-F59EA071E8E8}">
      <dgm:prSet/>
      <dgm:spPr/>
      <dgm:t>
        <a:bodyPr/>
        <a:lstStyle/>
        <a:p>
          <a:endParaRPr lang="en-US"/>
        </a:p>
      </dgm:t>
    </dgm:pt>
    <dgm:pt modelId="{27468208-96E0-4310-A9CE-0D6566C913E2}" type="sibTrans" cxnId="{3831410E-26EC-4CFA-90A5-F59EA071E8E8}">
      <dgm:prSet/>
      <dgm:spPr/>
      <dgm:t>
        <a:bodyPr/>
        <a:lstStyle/>
        <a:p>
          <a:endParaRPr lang="en-US"/>
        </a:p>
      </dgm:t>
    </dgm:pt>
    <dgm:pt modelId="{BFAB542E-D909-4DB6-805B-120311AAD3C9}" type="pres">
      <dgm:prSet presAssocID="{DADD5E42-9E36-47A9-B7A1-986397A47A4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C4EB6006-30EF-4D6F-A556-169A72AE4318}" type="pres">
      <dgm:prSet presAssocID="{B7F111EB-49D1-4619-8AB4-78ED0DACBC10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72D7AB7-D5D5-4E79-9BC6-C6123D8D1E0F}" type="pres">
      <dgm:prSet presAssocID="{C30F3891-548B-4FE3-9A1A-D9FC60239746}" presName="spacer" presStyleCnt="0"/>
      <dgm:spPr/>
    </dgm:pt>
    <dgm:pt modelId="{BE8294D2-E15D-49F2-AF6C-46812E23E106}" type="pres">
      <dgm:prSet presAssocID="{EA89DDB0-658A-4301-B47F-99D659F7ECFF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3831410E-26EC-4CFA-90A5-F59EA071E8E8}" srcId="{DADD5E42-9E36-47A9-B7A1-986397A47A47}" destId="{EA89DDB0-658A-4301-B47F-99D659F7ECFF}" srcOrd="1" destOrd="0" parTransId="{47C7F09E-0E12-4575-A407-F2F5CAB7EF86}" sibTransId="{27468208-96E0-4310-A9CE-0D6566C913E2}"/>
    <dgm:cxn modelId="{7D55303F-641E-4749-9B2C-0A6C3F431CF3}" type="presOf" srcId="{DADD5E42-9E36-47A9-B7A1-986397A47A47}" destId="{BFAB542E-D909-4DB6-805B-120311AAD3C9}" srcOrd="0" destOrd="0" presId="urn:microsoft.com/office/officeart/2005/8/layout/vList2"/>
    <dgm:cxn modelId="{EA426FED-C3FF-43CD-9238-347FB9B5E0D1}" type="presOf" srcId="{EA89DDB0-658A-4301-B47F-99D659F7ECFF}" destId="{BE8294D2-E15D-49F2-AF6C-46812E23E106}" srcOrd="0" destOrd="0" presId="urn:microsoft.com/office/officeart/2005/8/layout/vList2"/>
    <dgm:cxn modelId="{8E6071B1-75A9-4598-84FB-8E53AE729D61}" srcId="{DADD5E42-9E36-47A9-B7A1-986397A47A47}" destId="{B7F111EB-49D1-4619-8AB4-78ED0DACBC10}" srcOrd="0" destOrd="0" parTransId="{4D70E970-C2C0-4EC0-838B-B1CE6A8CDDF2}" sibTransId="{C30F3891-548B-4FE3-9A1A-D9FC60239746}"/>
    <dgm:cxn modelId="{58F12C23-F515-4B34-BC35-A62F45633B62}" type="presOf" srcId="{B7F111EB-49D1-4619-8AB4-78ED0DACBC10}" destId="{C4EB6006-30EF-4D6F-A556-169A72AE4318}" srcOrd="0" destOrd="0" presId="urn:microsoft.com/office/officeart/2005/8/layout/vList2"/>
    <dgm:cxn modelId="{06EE90EF-A65E-4579-AB23-5BDA15B7102E}" type="presParOf" srcId="{BFAB542E-D909-4DB6-805B-120311AAD3C9}" destId="{C4EB6006-30EF-4D6F-A556-169A72AE4318}" srcOrd="0" destOrd="0" presId="urn:microsoft.com/office/officeart/2005/8/layout/vList2"/>
    <dgm:cxn modelId="{665013FE-9A96-4611-B655-BDB2D5085FBF}" type="presParOf" srcId="{BFAB542E-D909-4DB6-805B-120311AAD3C9}" destId="{072D7AB7-D5D5-4E79-9BC6-C6123D8D1E0F}" srcOrd="1" destOrd="0" presId="urn:microsoft.com/office/officeart/2005/8/layout/vList2"/>
    <dgm:cxn modelId="{6863C126-05E5-4D3F-AA79-D1CEE93E54ED}" type="presParOf" srcId="{BFAB542E-D909-4DB6-805B-120311AAD3C9}" destId="{BE8294D2-E15D-49F2-AF6C-46812E23E106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1F73E873-D825-466B-9DC4-8E80FFFA5953}" type="doc">
      <dgm:prSet loTypeId="urn:microsoft.com/office/officeart/2005/8/layout/vList2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C78EEDD8-C280-45A9-9534-2172780EAE40}">
      <dgm:prSet/>
      <dgm:spPr/>
      <dgm:t>
        <a:bodyPr/>
        <a:lstStyle/>
        <a:p>
          <a:pPr algn="just"/>
          <a:r>
            <a:rPr lang="hr-HR" dirty="0"/>
            <a:t>1842. godine osnovana </a:t>
          </a:r>
          <a:r>
            <a: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Matica ilirska</a:t>
          </a:r>
          <a:r>
            <a:rPr lang="hr-HR" dirty="0"/>
            <a:t> – kasnije </a:t>
          </a:r>
          <a:r>
            <a: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Matica hrvatska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92FE5CC-C907-47BC-A0B3-03C99DCC91B7}" type="parTrans" cxnId="{FCF8BC87-C1A7-421B-B9BE-0226E3E17842}">
      <dgm:prSet/>
      <dgm:spPr/>
      <dgm:t>
        <a:bodyPr/>
        <a:lstStyle/>
        <a:p>
          <a:endParaRPr lang="en-US"/>
        </a:p>
      </dgm:t>
    </dgm:pt>
    <dgm:pt modelId="{211AD6EC-B898-4F75-8E77-36F3F412BDCE}" type="sibTrans" cxnId="{FCF8BC87-C1A7-421B-B9BE-0226E3E17842}">
      <dgm:prSet/>
      <dgm:spPr/>
      <dgm:t>
        <a:bodyPr/>
        <a:lstStyle/>
        <a:p>
          <a:endParaRPr lang="en-US"/>
        </a:p>
      </dgm:t>
    </dgm:pt>
    <dgm:pt modelId="{84B9995C-80C7-495C-BFDE-39B9E2F4DE9A}">
      <dgm:prSet/>
      <dgm:spPr/>
      <dgm:t>
        <a:bodyPr/>
        <a:lstStyle/>
        <a:p>
          <a:r>
            <a:rPr lang="hr-HR" dirty="0"/>
            <a:t>Temeljna zadaća – izdavanje knjiga na hrvatskom jeziku</a:t>
          </a:r>
          <a:endParaRPr lang="en-US" dirty="0"/>
        </a:p>
      </dgm:t>
    </dgm:pt>
    <dgm:pt modelId="{79463A6F-E998-4E71-A2AD-8202B1BC42EA}" type="parTrans" cxnId="{6750CF53-DFF4-4704-A5B5-CA5CFA4A87FB}">
      <dgm:prSet/>
      <dgm:spPr/>
      <dgm:t>
        <a:bodyPr/>
        <a:lstStyle/>
        <a:p>
          <a:endParaRPr lang="en-US"/>
        </a:p>
      </dgm:t>
    </dgm:pt>
    <dgm:pt modelId="{B61B9A9B-45B8-47F6-8B49-D2764F891B46}" type="sibTrans" cxnId="{6750CF53-DFF4-4704-A5B5-CA5CFA4A87FB}">
      <dgm:prSet/>
      <dgm:spPr/>
      <dgm:t>
        <a:bodyPr/>
        <a:lstStyle/>
        <a:p>
          <a:endParaRPr lang="en-US"/>
        </a:p>
      </dgm:t>
    </dgm:pt>
    <dgm:pt modelId="{658C64C3-855C-4F4F-93B5-7559033A6550}">
      <dgm:prSet/>
      <dgm:spPr/>
      <dgm:t>
        <a:bodyPr/>
        <a:lstStyle/>
        <a:p>
          <a:r>
            <a:rPr lang="hr-HR"/>
            <a:t>Osnivane brojne čitaonice</a:t>
          </a:r>
          <a:endParaRPr lang="en-US"/>
        </a:p>
      </dgm:t>
    </dgm:pt>
    <dgm:pt modelId="{C83702F7-B397-4ED6-B7D3-DC0A5A61E097}" type="parTrans" cxnId="{DDD54CB3-29B3-4598-B67A-C01FC74774C2}">
      <dgm:prSet/>
      <dgm:spPr/>
      <dgm:t>
        <a:bodyPr/>
        <a:lstStyle/>
        <a:p>
          <a:endParaRPr lang="en-US"/>
        </a:p>
      </dgm:t>
    </dgm:pt>
    <dgm:pt modelId="{E80EC911-0072-44C3-810F-4555FF48B012}" type="sibTrans" cxnId="{DDD54CB3-29B3-4598-B67A-C01FC74774C2}">
      <dgm:prSet/>
      <dgm:spPr/>
      <dgm:t>
        <a:bodyPr/>
        <a:lstStyle/>
        <a:p>
          <a:endParaRPr lang="en-US"/>
        </a:p>
      </dgm:t>
    </dgm:pt>
    <dgm:pt modelId="{6069F0A8-4BCC-4F04-9FD9-731F19D2A8AA}">
      <dgm:prSet/>
      <dgm:spPr/>
      <dgm:t>
        <a:bodyPr/>
        <a:lstStyle/>
        <a:p>
          <a:r>
            <a: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Narodna </a:t>
          </a:r>
          <a:r>
            <a:rPr lang="hr-H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kultura </a:t>
          </a:r>
          <a:r>
            <a:rPr lang="hr-HR" dirty="0" smtClean="0"/>
            <a:t>– važna </a:t>
          </a:r>
          <a:r>
            <a:rPr lang="hr-HR" dirty="0"/>
            <a:t>za jačanje nacionalne svijesti</a:t>
          </a:r>
          <a:endParaRPr lang="en-US" dirty="0"/>
        </a:p>
      </dgm:t>
    </dgm:pt>
    <dgm:pt modelId="{BC3FE48E-9E8F-47C4-97A5-C1718683370B}" type="parTrans" cxnId="{C83B6553-E16F-4F4C-8ECC-7BCF95737139}">
      <dgm:prSet/>
      <dgm:spPr/>
      <dgm:t>
        <a:bodyPr/>
        <a:lstStyle/>
        <a:p>
          <a:endParaRPr lang="en-US"/>
        </a:p>
      </dgm:t>
    </dgm:pt>
    <dgm:pt modelId="{660872C1-DD38-4DAB-A2FC-C4E188658D61}" type="sibTrans" cxnId="{C83B6553-E16F-4F4C-8ECC-7BCF95737139}">
      <dgm:prSet/>
      <dgm:spPr/>
      <dgm:t>
        <a:bodyPr/>
        <a:lstStyle/>
        <a:p>
          <a:endParaRPr lang="en-US"/>
        </a:p>
      </dgm:t>
    </dgm:pt>
    <dgm:pt modelId="{F7AEFE1C-EDBA-48A8-98FE-BB367FFA283D}" type="pres">
      <dgm:prSet presAssocID="{1F73E873-D825-466B-9DC4-8E80FFFA595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3200982A-2D3F-485F-B168-59D018FF22BD}" type="pres">
      <dgm:prSet presAssocID="{C78EEDD8-C280-45A9-9534-2172780EAE40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E8C666D-B524-4FE5-8B37-5BC225FFC15A}" type="pres">
      <dgm:prSet presAssocID="{211AD6EC-B898-4F75-8E77-36F3F412BDCE}" presName="spacer" presStyleCnt="0"/>
      <dgm:spPr/>
    </dgm:pt>
    <dgm:pt modelId="{ADDDBDB1-F120-4792-965E-94AC2B97902D}" type="pres">
      <dgm:prSet presAssocID="{84B9995C-80C7-495C-BFDE-39B9E2F4DE9A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45BA530-DAED-4989-9FD9-13C6BFBE5A6A}" type="pres">
      <dgm:prSet presAssocID="{B61B9A9B-45B8-47F6-8B49-D2764F891B46}" presName="spacer" presStyleCnt="0"/>
      <dgm:spPr/>
    </dgm:pt>
    <dgm:pt modelId="{118CC57F-BBEC-4BF8-BF8B-A7A0AD29A114}" type="pres">
      <dgm:prSet presAssocID="{658C64C3-855C-4F4F-93B5-7559033A6550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CFAD512-2BF2-48A9-A01D-FE21A8EEDA8A}" type="pres">
      <dgm:prSet presAssocID="{E80EC911-0072-44C3-810F-4555FF48B012}" presName="spacer" presStyleCnt="0"/>
      <dgm:spPr/>
    </dgm:pt>
    <dgm:pt modelId="{1512F150-D33C-4109-8704-9C9B51FFC38C}" type="pres">
      <dgm:prSet presAssocID="{6069F0A8-4BCC-4F04-9FD9-731F19D2A8AA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66A7D1B3-B091-484E-9BB1-13CF5B449FDB}" type="presOf" srcId="{84B9995C-80C7-495C-BFDE-39B9E2F4DE9A}" destId="{ADDDBDB1-F120-4792-965E-94AC2B97902D}" srcOrd="0" destOrd="0" presId="urn:microsoft.com/office/officeart/2005/8/layout/vList2"/>
    <dgm:cxn modelId="{B8AF7AB4-E5AD-40AB-B4AB-BED5496EAADE}" type="presOf" srcId="{C78EEDD8-C280-45A9-9534-2172780EAE40}" destId="{3200982A-2D3F-485F-B168-59D018FF22BD}" srcOrd="0" destOrd="0" presId="urn:microsoft.com/office/officeart/2005/8/layout/vList2"/>
    <dgm:cxn modelId="{FCF8BC87-C1A7-421B-B9BE-0226E3E17842}" srcId="{1F73E873-D825-466B-9DC4-8E80FFFA5953}" destId="{C78EEDD8-C280-45A9-9534-2172780EAE40}" srcOrd="0" destOrd="0" parTransId="{F92FE5CC-C907-47BC-A0B3-03C99DCC91B7}" sibTransId="{211AD6EC-B898-4F75-8E77-36F3F412BDCE}"/>
    <dgm:cxn modelId="{18128F98-7E54-4BA8-91D4-F14E75E9F10C}" type="presOf" srcId="{658C64C3-855C-4F4F-93B5-7559033A6550}" destId="{118CC57F-BBEC-4BF8-BF8B-A7A0AD29A114}" srcOrd="0" destOrd="0" presId="urn:microsoft.com/office/officeart/2005/8/layout/vList2"/>
    <dgm:cxn modelId="{DDD54CB3-29B3-4598-B67A-C01FC74774C2}" srcId="{1F73E873-D825-466B-9DC4-8E80FFFA5953}" destId="{658C64C3-855C-4F4F-93B5-7559033A6550}" srcOrd="2" destOrd="0" parTransId="{C83702F7-B397-4ED6-B7D3-DC0A5A61E097}" sibTransId="{E80EC911-0072-44C3-810F-4555FF48B012}"/>
    <dgm:cxn modelId="{C83B6553-E16F-4F4C-8ECC-7BCF95737139}" srcId="{1F73E873-D825-466B-9DC4-8E80FFFA5953}" destId="{6069F0A8-4BCC-4F04-9FD9-731F19D2A8AA}" srcOrd="3" destOrd="0" parTransId="{BC3FE48E-9E8F-47C4-97A5-C1718683370B}" sibTransId="{660872C1-DD38-4DAB-A2FC-C4E188658D61}"/>
    <dgm:cxn modelId="{79294217-1DE4-4971-858C-51E894F4A52A}" type="presOf" srcId="{1F73E873-D825-466B-9DC4-8E80FFFA5953}" destId="{F7AEFE1C-EDBA-48A8-98FE-BB367FFA283D}" srcOrd="0" destOrd="0" presId="urn:microsoft.com/office/officeart/2005/8/layout/vList2"/>
    <dgm:cxn modelId="{6750CF53-DFF4-4704-A5B5-CA5CFA4A87FB}" srcId="{1F73E873-D825-466B-9DC4-8E80FFFA5953}" destId="{84B9995C-80C7-495C-BFDE-39B9E2F4DE9A}" srcOrd="1" destOrd="0" parTransId="{79463A6F-E998-4E71-A2AD-8202B1BC42EA}" sibTransId="{B61B9A9B-45B8-47F6-8B49-D2764F891B46}"/>
    <dgm:cxn modelId="{0179DA89-F1AD-4CD8-989B-21B9B9F307BA}" type="presOf" srcId="{6069F0A8-4BCC-4F04-9FD9-731F19D2A8AA}" destId="{1512F150-D33C-4109-8704-9C9B51FFC38C}" srcOrd="0" destOrd="0" presId="urn:microsoft.com/office/officeart/2005/8/layout/vList2"/>
    <dgm:cxn modelId="{1E948FDA-D102-45B4-B0C0-8B4E37CC66C7}" type="presParOf" srcId="{F7AEFE1C-EDBA-48A8-98FE-BB367FFA283D}" destId="{3200982A-2D3F-485F-B168-59D018FF22BD}" srcOrd="0" destOrd="0" presId="urn:microsoft.com/office/officeart/2005/8/layout/vList2"/>
    <dgm:cxn modelId="{45CCCB6A-52A4-499E-AD51-89D9837B0399}" type="presParOf" srcId="{F7AEFE1C-EDBA-48A8-98FE-BB367FFA283D}" destId="{5E8C666D-B524-4FE5-8B37-5BC225FFC15A}" srcOrd="1" destOrd="0" presId="urn:microsoft.com/office/officeart/2005/8/layout/vList2"/>
    <dgm:cxn modelId="{B41D671D-34A2-4EA6-AFA8-D2CD4DED3B35}" type="presParOf" srcId="{F7AEFE1C-EDBA-48A8-98FE-BB367FFA283D}" destId="{ADDDBDB1-F120-4792-965E-94AC2B97902D}" srcOrd="2" destOrd="0" presId="urn:microsoft.com/office/officeart/2005/8/layout/vList2"/>
    <dgm:cxn modelId="{830EF5FB-78A0-4C06-8838-FA4C5D052338}" type="presParOf" srcId="{F7AEFE1C-EDBA-48A8-98FE-BB367FFA283D}" destId="{145BA530-DAED-4989-9FD9-13C6BFBE5A6A}" srcOrd="3" destOrd="0" presId="urn:microsoft.com/office/officeart/2005/8/layout/vList2"/>
    <dgm:cxn modelId="{C8060F50-E822-489E-9684-4828DB1F5AEA}" type="presParOf" srcId="{F7AEFE1C-EDBA-48A8-98FE-BB367FFA283D}" destId="{118CC57F-BBEC-4BF8-BF8B-A7A0AD29A114}" srcOrd="4" destOrd="0" presId="urn:microsoft.com/office/officeart/2005/8/layout/vList2"/>
    <dgm:cxn modelId="{080D0E94-1264-47F8-8C10-344F74CB23B8}" type="presParOf" srcId="{F7AEFE1C-EDBA-48A8-98FE-BB367FFA283D}" destId="{1CFAD512-2BF2-48A9-A01D-FE21A8EEDA8A}" srcOrd="5" destOrd="0" presId="urn:microsoft.com/office/officeart/2005/8/layout/vList2"/>
    <dgm:cxn modelId="{36FC5BEA-28AD-47F4-8E7C-D01E2A02D6F2}" type="presParOf" srcId="{F7AEFE1C-EDBA-48A8-98FE-BB367FFA283D}" destId="{1512F150-D33C-4109-8704-9C9B51FFC38C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81DB851-B4E4-4246-94F8-4F3C41E7E7E6}" type="doc">
      <dgm:prSet loTypeId="urn:microsoft.com/office/officeart/2005/8/layout/vList2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8F6EDBDC-3492-4B1D-835C-524BEFD687D1}">
      <dgm:prSet/>
      <dgm:spPr/>
      <dgm:t>
        <a:bodyPr/>
        <a:lstStyle/>
        <a:p>
          <a:pPr algn="just"/>
          <a:r>
            <a: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Narodni preporod </a:t>
          </a:r>
          <a:r>
            <a:rPr lang="hr-HR" b="1" dirty="0" smtClean="0"/>
            <a:t>– </a:t>
          </a:r>
          <a:r>
            <a:rPr lang="pl-PL" dirty="0" smtClean="0"/>
            <a:t>politički </a:t>
          </a:r>
          <a:r>
            <a:rPr lang="pl-PL" dirty="0"/>
            <a:t>i kulturni pokret; </a:t>
          </a:r>
          <a:r>
            <a:rPr lang="en-US" dirty="0" err="1"/>
            <a:t>tež</a:t>
          </a:r>
          <a:r>
            <a:rPr lang="hr-HR" dirty="0" err="1"/>
            <a:t>nja</a:t>
          </a:r>
          <a:r>
            <a:rPr lang="en-US" dirty="0"/>
            <a:t> </a:t>
          </a:r>
          <a:r>
            <a:rPr lang="en-US" dirty="0" err="1"/>
            <a:t>poli</a:t>
          </a:r>
          <a:r>
            <a:rPr lang="hr-HR" dirty="0" err="1"/>
            <a:t>tičkom</a:t>
          </a:r>
          <a:r>
            <a:rPr lang="en-US" dirty="0"/>
            <a:t> </a:t>
          </a:r>
          <a:r>
            <a:rPr lang="en-US" dirty="0" err="1"/>
            <a:t>ujedinjenju</a:t>
          </a:r>
          <a:r>
            <a:rPr lang="en-US" dirty="0"/>
            <a:t> </a:t>
          </a:r>
          <a:r>
            <a:rPr lang="en-US" dirty="0" err="1"/>
            <a:t>i</a:t>
          </a:r>
          <a:r>
            <a:rPr lang="en-US" dirty="0"/>
            <a:t> </a:t>
          </a:r>
          <a:r>
            <a:rPr lang="en-US" dirty="0" err="1"/>
            <a:t>vlastitoj</a:t>
          </a:r>
          <a:r>
            <a:rPr lang="en-US" dirty="0"/>
            <a:t> </a:t>
          </a:r>
          <a:r>
            <a:rPr lang="en-US" dirty="0" err="1"/>
            <a:t>nac</a:t>
          </a:r>
          <a:r>
            <a:rPr lang="hr-HR" dirty="0" err="1"/>
            <a:t>ionalnoj</a:t>
          </a:r>
          <a:r>
            <a:rPr lang="en-US" dirty="0"/>
            <a:t> </a:t>
          </a:r>
          <a:r>
            <a:rPr lang="en-US" dirty="0" err="1"/>
            <a:t>državi</a:t>
          </a:r>
          <a:endParaRPr lang="en-US" dirty="0"/>
        </a:p>
      </dgm:t>
    </dgm:pt>
    <dgm:pt modelId="{A49869B3-A3CF-4BC5-BC74-A077B0DDC21B}" type="parTrans" cxnId="{8A57157A-F4F5-45DA-9553-735AAF613F6C}">
      <dgm:prSet/>
      <dgm:spPr/>
      <dgm:t>
        <a:bodyPr/>
        <a:lstStyle/>
        <a:p>
          <a:endParaRPr lang="en-US"/>
        </a:p>
      </dgm:t>
    </dgm:pt>
    <dgm:pt modelId="{5B923027-45EA-4211-BABE-F66841B8CF18}" type="sibTrans" cxnId="{8A57157A-F4F5-45DA-9553-735AAF613F6C}">
      <dgm:prSet/>
      <dgm:spPr/>
      <dgm:t>
        <a:bodyPr/>
        <a:lstStyle/>
        <a:p>
          <a:endParaRPr lang="en-US"/>
        </a:p>
      </dgm:t>
    </dgm:pt>
    <dgm:pt modelId="{0214354F-63D1-4B46-860E-553E3B716E1D}">
      <dgm:prSet/>
      <dgm:spPr/>
      <dgm:t>
        <a:bodyPr/>
        <a:lstStyle/>
        <a:p>
          <a:pPr algn="just"/>
          <a:r>
            <a: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Nacija</a:t>
          </a:r>
          <a:r>
            <a:rPr lang="hr-HR" dirty="0"/>
            <a:t> </a:t>
          </a:r>
          <a:r>
            <a:rPr lang="hr-HR" dirty="0" smtClean="0"/>
            <a:t>– 1. </a:t>
          </a:r>
          <a:r>
            <a:rPr lang="hr-HR" dirty="0"/>
            <a:t>pripadnici neke zemlje svjesni svoje nacionalne pripadnosti, koji smatraju da bi trebali imati (ili već imaju) vlastitu nacionalnu državu; 2. država i njezini građani</a:t>
          </a:r>
          <a:endParaRPr lang="en-US" dirty="0"/>
        </a:p>
      </dgm:t>
    </dgm:pt>
    <dgm:pt modelId="{BE2E6C3A-C562-46EC-9947-8AA6833466E8}" type="parTrans" cxnId="{0C3BE512-4319-4524-9287-9B30E6F0C843}">
      <dgm:prSet/>
      <dgm:spPr/>
      <dgm:t>
        <a:bodyPr/>
        <a:lstStyle/>
        <a:p>
          <a:endParaRPr lang="en-US"/>
        </a:p>
      </dgm:t>
    </dgm:pt>
    <dgm:pt modelId="{71246770-73BC-4E1F-A70F-F3C5D08DE379}" type="sibTrans" cxnId="{0C3BE512-4319-4524-9287-9B30E6F0C843}">
      <dgm:prSet/>
      <dgm:spPr/>
      <dgm:t>
        <a:bodyPr/>
        <a:lstStyle/>
        <a:p>
          <a:endParaRPr lang="en-US"/>
        </a:p>
      </dgm:t>
    </dgm:pt>
    <dgm:pt modelId="{A92A22EB-36CB-432F-BB69-2FF5393A9F91}">
      <dgm:prSet/>
      <dgm:spPr/>
      <dgm:t>
        <a:bodyPr/>
        <a:lstStyle/>
        <a:p>
          <a:pPr algn="just"/>
          <a:r>
            <a:rPr lang="hr-HR" dirty="0"/>
            <a:t>Liberalne ideje – obrazovano građanstvo i plemići pokretači nacionalne svijesti</a:t>
          </a:r>
          <a:endParaRPr lang="en-US" dirty="0"/>
        </a:p>
      </dgm:t>
    </dgm:pt>
    <dgm:pt modelId="{DA7B5A47-6D66-423C-A259-499E92F5E8EC}" type="parTrans" cxnId="{A85D861B-98B3-4600-BAA5-704236141D47}">
      <dgm:prSet/>
      <dgm:spPr/>
      <dgm:t>
        <a:bodyPr/>
        <a:lstStyle/>
        <a:p>
          <a:endParaRPr lang="en-US"/>
        </a:p>
      </dgm:t>
    </dgm:pt>
    <dgm:pt modelId="{EE877966-A600-4F00-94B1-270D821B3E5B}" type="sibTrans" cxnId="{A85D861B-98B3-4600-BAA5-704236141D47}">
      <dgm:prSet/>
      <dgm:spPr/>
      <dgm:t>
        <a:bodyPr/>
        <a:lstStyle/>
        <a:p>
          <a:endParaRPr lang="en-US"/>
        </a:p>
      </dgm:t>
    </dgm:pt>
    <dgm:pt modelId="{06A96C4C-F0B2-4109-9602-C4ACE93FD2B0}" type="pres">
      <dgm:prSet presAssocID="{181DB851-B4E4-4246-94F8-4F3C41E7E7E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81EA565C-F65D-406D-9316-5BBEFEAD7E0A}" type="pres">
      <dgm:prSet presAssocID="{8F6EDBDC-3492-4B1D-835C-524BEFD687D1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1CE6110-0A78-41A9-9A36-FA54B18DD4BF}" type="pres">
      <dgm:prSet presAssocID="{5B923027-45EA-4211-BABE-F66841B8CF18}" presName="spacer" presStyleCnt="0"/>
      <dgm:spPr/>
    </dgm:pt>
    <dgm:pt modelId="{3F951721-DBE3-4529-A7F3-188398A45AAB}" type="pres">
      <dgm:prSet presAssocID="{0214354F-63D1-4B46-860E-553E3B716E1D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F2AE012-A38A-44F4-A45B-63674BD2DEA1}" type="pres">
      <dgm:prSet presAssocID="{71246770-73BC-4E1F-A70F-F3C5D08DE379}" presName="spacer" presStyleCnt="0"/>
      <dgm:spPr/>
    </dgm:pt>
    <dgm:pt modelId="{2BDD1247-8918-4317-BB77-1B9FC275C031}" type="pres">
      <dgm:prSet presAssocID="{A92A22EB-36CB-432F-BB69-2FF5393A9F91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25E450CE-888F-40D3-909B-9080511C7F5B}" type="presOf" srcId="{8F6EDBDC-3492-4B1D-835C-524BEFD687D1}" destId="{81EA565C-F65D-406D-9316-5BBEFEAD7E0A}" srcOrd="0" destOrd="0" presId="urn:microsoft.com/office/officeart/2005/8/layout/vList2"/>
    <dgm:cxn modelId="{8A57157A-F4F5-45DA-9553-735AAF613F6C}" srcId="{181DB851-B4E4-4246-94F8-4F3C41E7E7E6}" destId="{8F6EDBDC-3492-4B1D-835C-524BEFD687D1}" srcOrd="0" destOrd="0" parTransId="{A49869B3-A3CF-4BC5-BC74-A077B0DDC21B}" sibTransId="{5B923027-45EA-4211-BABE-F66841B8CF18}"/>
    <dgm:cxn modelId="{A85D861B-98B3-4600-BAA5-704236141D47}" srcId="{181DB851-B4E4-4246-94F8-4F3C41E7E7E6}" destId="{A92A22EB-36CB-432F-BB69-2FF5393A9F91}" srcOrd="2" destOrd="0" parTransId="{DA7B5A47-6D66-423C-A259-499E92F5E8EC}" sibTransId="{EE877966-A600-4F00-94B1-270D821B3E5B}"/>
    <dgm:cxn modelId="{0E26FA7D-DDEA-4375-A7E7-DA43A5F1F989}" type="presOf" srcId="{0214354F-63D1-4B46-860E-553E3B716E1D}" destId="{3F951721-DBE3-4529-A7F3-188398A45AAB}" srcOrd="0" destOrd="0" presId="urn:microsoft.com/office/officeart/2005/8/layout/vList2"/>
    <dgm:cxn modelId="{2D8EC3F2-0C5D-472E-A8B5-8598025FEFF7}" type="presOf" srcId="{181DB851-B4E4-4246-94F8-4F3C41E7E7E6}" destId="{06A96C4C-F0B2-4109-9602-C4ACE93FD2B0}" srcOrd="0" destOrd="0" presId="urn:microsoft.com/office/officeart/2005/8/layout/vList2"/>
    <dgm:cxn modelId="{0C3BE512-4319-4524-9287-9B30E6F0C843}" srcId="{181DB851-B4E4-4246-94F8-4F3C41E7E7E6}" destId="{0214354F-63D1-4B46-860E-553E3B716E1D}" srcOrd="1" destOrd="0" parTransId="{BE2E6C3A-C562-46EC-9947-8AA6833466E8}" sibTransId="{71246770-73BC-4E1F-A70F-F3C5D08DE379}"/>
    <dgm:cxn modelId="{6BB1026C-DF35-48B9-98D9-5DEF8A636F69}" type="presOf" srcId="{A92A22EB-36CB-432F-BB69-2FF5393A9F91}" destId="{2BDD1247-8918-4317-BB77-1B9FC275C031}" srcOrd="0" destOrd="0" presId="urn:microsoft.com/office/officeart/2005/8/layout/vList2"/>
    <dgm:cxn modelId="{2C7CBCFD-D6C1-47D6-9AD0-AEB1C22B77CE}" type="presParOf" srcId="{06A96C4C-F0B2-4109-9602-C4ACE93FD2B0}" destId="{81EA565C-F65D-406D-9316-5BBEFEAD7E0A}" srcOrd="0" destOrd="0" presId="urn:microsoft.com/office/officeart/2005/8/layout/vList2"/>
    <dgm:cxn modelId="{812DF9C2-4300-47D6-A9EF-037D62E8BEF7}" type="presParOf" srcId="{06A96C4C-F0B2-4109-9602-C4ACE93FD2B0}" destId="{B1CE6110-0A78-41A9-9A36-FA54B18DD4BF}" srcOrd="1" destOrd="0" presId="urn:microsoft.com/office/officeart/2005/8/layout/vList2"/>
    <dgm:cxn modelId="{95272ABE-735D-44F1-B06B-A670F0E15A64}" type="presParOf" srcId="{06A96C4C-F0B2-4109-9602-C4ACE93FD2B0}" destId="{3F951721-DBE3-4529-A7F3-188398A45AAB}" srcOrd="2" destOrd="0" presId="urn:microsoft.com/office/officeart/2005/8/layout/vList2"/>
    <dgm:cxn modelId="{1EC2B3B1-1D1F-43E4-A69E-DDFE5CC68F27}" type="presParOf" srcId="{06A96C4C-F0B2-4109-9602-C4ACE93FD2B0}" destId="{AF2AE012-A38A-44F4-A45B-63674BD2DEA1}" srcOrd="3" destOrd="0" presId="urn:microsoft.com/office/officeart/2005/8/layout/vList2"/>
    <dgm:cxn modelId="{B00B4B5C-0292-4097-9D46-1795D2FB1A1F}" type="presParOf" srcId="{06A96C4C-F0B2-4109-9602-C4ACE93FD2B0}" destId="{2BDD1247-8918-4317-BB77-1B9FC275C031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A0AEA8F-E21B-4C35-BDFD-885EA0F8C03F}" type="doc">
      <dgm:prSet loTypeId="urn:microsoft.com/office/officeart/2005/8/layout/radial5" loCatId="cycle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hr-HR"/>
        </a:p>
      </dgm:t>
    </dgm:pt>
    <dgm:pt modelId="{2C2B4A40-CD4E-4425-8E3A-48CCB20669D1}">
      <dgm:prSet phldrT="[Tekst]" custT="1"/>
      <dgm:spPr/>
      <dgm:t>
        <a:bodyPr/>
        <a:lstStyle/>
        <a:p>
          <a:r>
            <a:rPr lang="hr-HR" sz="2000" b="1" dirty="0"/>
            <a:t>HRVATSKI PROSTORI</a:t>
          </a:r>
          <a:endParaRPr lang="hr-HR" sz="1000" b="1" dirty="0"/>
        </a:p>
      </dgm:t>
    </dgm:pt>
    <dgm:pt modelId="{40198E56-5AA2-4513-8689-3732BF2D6F3B}" type="parTrans" cxnId="{22780EC8-F64B-46A9-B0B7-ABD23668D6EC}">
      <dgm:prSet/>
      <dgm:spPr/>
      <dgm:t>
        <a:bodyPr/>
        <a:lstStyle/>
        <a:p>
          <a:endParaRPr lang="hr-HR"/>
        </a:p>
      </dgm:t>
    </dgm:pt>
    <dgm:pt modelId="{EA8D1D87-BA08-4831-92CA-1118AA4DE0CE}" type="sibTrans" cxnId="{22780EC8-F64B-46A9-B0B7-ABD23668D6EC}">
      <dgm:prSet/>
      <dgm:spPr/>
      <dgm:t>
        <a:bodyPr/>
        <a:lstStyle/>
        <a:p>
          <a:endParaRPr lang="hr-HR"/>
        </a:p>
      </dgm:t>
    </dgm:pt>
    <dgm:pt modelId="{1A1583D8-4376-4223-A451-ACCA2D37D865}">
      <dgm:prSet phldrT="[Tekst]" custT="1"/>
      <dgm:spPr/>
      <dgm:t>
        <a:bodyPr/>
        <a:lstStyle/>
        <a:p>
          <a:r>
            <a:rPr lang="hr-HR" sz="1800" dirty="0"/>
            <a:t>Banska Hrvatska</a:t>
          </a:r>
        </a:p>
        <a:p>
          <a:endParaRPr lang="hr-HR" sz="1500" dirty="0"/>
        </a:p>
      </dgm:t>
    </dgm:pt>
    <dgm:pt modelId="{A53C5385-5F81-476B-89F2-C1E4A9FD94DE}" type="parTrans" cxnId="{156329A1-A205-45CB-862F-7302AC93A71E}">
      <dgm:prSet/>
      <dgm:spPr/>
      <dgm:t>
        <a:bodyPr/>
        <a:lstStyle/>
        <a:p>
          <a:endParaRPr lang="hr-HR"/>
        </a:p>
      </dgm:t>
    </dgm:pt>
    <dgm:pt modelId="{1F01B9DF-5F1C-448C-96E9-86BA0A381DD3}" type="sibTrans" cxnId="{156329A1-A205-45CB-862F-7302AC93A71E}">
      <dgm:prSet/>
      <dgm:spPr/>
      <dgm:t>
        <a:bodyPr/>
        <a:lstStyle/>
        <a:p>
          <a:endParaRPr lang="hr-HR"/>
        </a:p>
      </dgm:t>
    </dgm:pt>
    <dgm:pt modelId="{D7799C3A-6FC9-42A7-9AB8-60B998B1E48D}">
      <dgm:prSet phldrT="[Tekst]" custT="1"/>
      <dgm:spPr/>
      <dgm:t>
        <a:bodyPr/>
        <a:lstStyle/>
        <a:p>
          <a:r>
            <a:rPr lang="hr-HR" sz="1800" b="0" i="0" dirty="0"/>
            <a:t>Vojna krajina</a:t>
          </a:r>
          <a:r>
            <a:rPr lang="hr-HR" sz="1700" dirty="0"/>
            <a:t/>
          </a:r>
          <a:br>
            <a:rPr lang="hr-HR" sz="1700" dirty="0"/>
          </a:br>
          <a:endParaRPr lang="hr-HR" sz="1700" dirty="0"/>
        </a:p>
      </dgm:t>
    </dgm:pt>
    <dgm:pt modelId="{EE8B3732-26E7-441D-86CF-6AA5EE23939F}" type="parTrans" cxnId="{9227C972-04F1-47C1-9D6E-892B38953990}">
      <dgm:prSet/>
      <dgm:spPr/>
      <dgm:t>
        <a:bodyPr/>
        <a:lstStyle/>
        <a:p>
          <a:endParaRPr lang="hr-HR"/>
        </a:p>
      </dgm:t>
    </dgm:pt>
    <dgm:pt modelId="{5A44B540-A0DC-4B4E-B679-1B9A623BA649}" type="sibTrans" cxnId="{9227C972-04F1-47C1-9D6E-892B38953990}">
      <dgm:prSet/>
      <dgm:spPr/>
      <dgm:t>
        <a:bodyPr/>
        <a:lstStyle/>
        <a:p>
          <a:endParaRPr lang="hr-HR"/>
        </a:p>
      </dgm:t>
    </dgm:pt>
    <dgm:pt modelId="{E4532023-3E48-4043-8E3D-EE26CC76D9F1}">
      <dgm:prSet phldrT="[Tekst]" custT="1"/>
      <dgm:spPr/>
      <dgm:t>
        <a:bodyPr/>
        <a:lstStyle/>
        <a:p>
          <a:r>
            <a:rPr lang="hr-HR" sz="1800" dirty="0"/>
            <a:t>Jezici: </a:t>
          </a:r>
        </a:p>
        <a:p>
          <a:endParaRPr lang="hr-HR" sz="1700" dirty="0"/>
        </a:p>
      </dgm:t>
    </dgm:pt>
    <dgm:pt modelId="{52D69016-9B1E-4E16-B0DB-49A94094A1B8}" type="parTrans" cxnId="{D0D92457-8DA5-4B6F-9559-5C45E90C50AE}">
      <dgm:prSet/>
      <dgm:spPr/>
      <dgm:t>
        <a:bodyPr/>
        <a:lstStyle/>
        <a:p>
          <a:endParaRPr lang="hr-HR"/>
        </a:p>
      </dgm:t>
    </dgm:pt>
    <dgm:pt modelId="{5DAEE4CD-6EE9-49F0-AE67-16EB563C724F}" type="sibTrans" cxnId="{D0D92457-8DA5-4B6F-9559-5C45E90C50AE}">
      <dgm:prSet/>
      <dgm:spPr/>
      <dgm:t>
        <a:bodyPr/>
        <a:lstStyle/>
        <a:p>
          <a:endParaRPr lang="hr-HR"/>
        </a:p>
      </dgm:t>
    </dgm:pt>
    <dgm:pt modelId="{ECBFABC5-5BAE-4AD2-8C5E-A5551F1BD719}">
      <dgm:prSet phldrT="[Tekst]" custScaleX="219979" custScaleY="77905" custRadScaleRad="162920" custRadScaleInc="-57537"/>
      <dgm:spPr/>
      <dgm:t>
        <a:bodyPr/>
        <a:lstStyle/>
        <a:p>
          <a:endParaRPr lang="hr-HR"/>
        </a:p>
      </dgm:t>
    </dgm:pt>
    <dgm:pt modelId="{833F18FA-8606-43AE-BF48-89E959A20648}" type="parTrans" cxnId="{97076BFF-F1A7-4C02-B39C-A597A4B7CC80}">
      <dgm:prSet/>
      <dgm:spPr/>
      <dgm:t>
        <a:bodyPr/>
        <a:lstStyle/>
        <a:p>
          <a:endParaRPr lang="hr-HR"/>
        </a:p>
      </dgm:t>
    </dgm:pt>
    <dgm:pt modelId="{1190FC78-6D8D-42D0-BD09-C83AF6D864F9}" type="sibTrans" cxnId="{97076BFF-F1A7-4C02-B39C-A597A4B7CC80}">
      <dgm:prSet/>
      <dgm:spPr/>
      <dgm:t>
        <a:bodyPr/>
        <a:lstStyle/>
        <a:p>
          <a:endParaRPr lang="hr-HR"/>
        </a:p>
      </dgm:t>
    </dgm:pt>
    <dgm:pt modelId="{EFDA3661-7F49-41F9-975D-FC5B5CADFC8C}">
      <dgm:prSet phldrT="[Tekst]" custScaleX="219979" custScaleY="77905" custRadScaleRad="162920" custRadScaleInc="-57537"/>
      <dgm:spPr/>
      <dgm:t>
        <a:bodyPr/>
        <a:lstStyle/>
        <a:p>
          <a:endParaRPr lang="hr-HR"/>
        </a:p>
      </dgm:t>
    </dgm:pt>
    <dgm:pt modelId="{1401CC9E-DADE-46DA-88F6-21BD5EFF4EC7}" type="parTrans" cxnId="{DA3D2E53-C4A9-48FB-A9BB-28AA7C0B2D81}">
      <dgm:prSet/>
      <dgm:spPr/>
      <dgm:t>
        <a:bodyPr/>
        <a:lstStyle/>
        <a:p>
          <a:endParaRPr lang="hr-HR"/>
        </a:p>
      </dgm:t>
    </dgm:pt>
    <dgm:pt modelId="{E59B25B3-6251-4C5F-AB4F-97086CB6DF9E}" type="sibTrans" cxnId="{DA3D2E53-C4A9-48FB-A9BB-28AA7C0B2D81}">
      <dgm:prSet/>
      <dgm:spPr/>
      <dgm:t>
        <a:bodyPr/>
        <a:lstStyle/>
        <a:p>
          <a:endParaRPr lang="hr-HR"/>
        </a:p>
      </dgm:t>
    </dgm:pt>
    <dgm:pt modelId="{62481538-0419-419C-AE1D-70AE94AAD7E8}">
      <dgm:prSet phldrT="[Tekst]" custScaleX="219979" custScaleY="77905" custRadScaleRad="162920" custRadScaleInc="-57537"/>
      <dgm:spPr/>
      <dgm:t>
        <a:bodyPr/>
        <a:lstStyle/>
        <a:p>
          <a:endParaRPr lang="hr-HR"/>
        </a:p>
      </dgm:t>
    </dgm:pt>
    <dgm:pt modelId="{111D764A-D6FA-4AD7-A87A-A9A65372711D}" type="parTrans" cxnId="{14415252-BA4D-40D8-8458-B5F96141FA44}">
      <dgm:prSet/>
      <dgm:spPr/>
      <dgm:t>
        <a:bodyPr/>
        <a:lstStyle/>
        <a:p>
          <a:endParaRPr lang="hr-HR"/>
        </a:p>
      </dgm:t>
    </dgm:pt>
    <dgm:pt modelId="{511D5501-6DC6-49EA-A718-6C078BF4D2F4}" type="sibTrans" cxnId="{14415252-BA4D-40D8-8458-B5F96141FA44}">
      <dgm:prSet/>
      <dgm:spPr/>
      <dgm:t>
        <a:bodyPr/>
        <a:lstStyle/>
        <a:p>
          <a:endParaRPr lang="hr-HR"/>
        </a:p>
      </dgm:t>
    </dgm:pt>
    <dgm:pt modelId="{7834158A-0A96-4236-A0AE-581485A7451F}">
      <dgm:prSet phldrT="[Tekst]" custScaleX="171724" custScaleY="59515" custRadScaleRad="143416" custRadScaleInc="83878"/>
      <dgm:spPr/>
      <dgm:t>
        <a:bodyPr/>
        <a:lstStyle/>
        <a:p>
          <a:endParaRPr lang="hr-HR"/>
        </a:p>
      </dgm:t>
    </dgm:pt>
    <dgm:pt modelId="{EF5268FB-C3A1-4200-AB20-8847F052313A}" type="parTrans" cxnId="{F7D5E5AF-16A6-46AC-AFD9-E67FD2A78416}">
      <dgm:prSet/>
      <dgm:spPr/>
      <dgm:t>
        <a:bodyPr/>
        <a:lstStyle/>
        <a:p>
          <a:endParaRPr lang="hr-HR"/>
        </a:p>
      </dgm:t>
    </dgm:pt>
    <dgm:pt modelId="{2A3D85DD-ECA2-49F7-B426-6BD6F1A75034}" type="sibTrans" cxnId="{F7D5E5AF-16A6-46AC-AFD9-E67FD2A78416}">
      <dgm:prSet/>
      <dgm:spPr/>
      <dgm:t>
        <a:bodyPr/>
        <a:lstStyle/>
        <a:p>
          <a:endParaRPr lang="hr-HR"/>
        </a:p>
      </dgm:t>
    </dgm:pt>
    <dgm:pt modelId="{45F46489-34C8-433E-B754-FE0D88E47662}">
      <dgm:prSet custT="1"/>
      <dgm:spPr/>
      <dgm:t>
        <a:bodyPr/>
        <a:lstStyle/>
        <a:p>
          <a:pPr algn="ctr"/>
          <a:endParaRPr lang="hr-HR" sz="1400" dirty="0"/>
        </a:p>
        <a:p>
          <a:pPr algn="ctr"/>
          <a:r>
            <a:rPr lang="hr-HR" sz="1800" dirty="0"/>
            <a:t>Dalmacija i Istra</a:t>
          </a:r>
        </a:p>
        <a:p>
          <a:pPr algn="ctr"/>
          <a:endParaRPr lang="hr-HR" sz="1100" dirty="0"/>
        </a:p>
        <a:p>
          <a:pPr algn="ctr"/>
          <a:endParaRPr lang="hr-HR" sz="1100" dirty="0"/>
        </a:p>
        <a:p>
          <a:pPr algn="ctr"/>
          <a:endParaRPr lang="hr-HR" sz="1100" dirty="0"/>
        </a:p>
      </dgm:t>
    </dgm:pt>
    <dgm:pt modelId="{C963F3EC-1C3A-4D02-A1CD-96C974B710B9}" type="parTrans" cxnId="{156DFC36-690A-4315-8054-03352B01060D}">
      <dgm:prSet/>
      <dgm:spPr/>
      <dgm:t>
        <a:bodyPr/>
        <a:lstStyle/>
        <a:p>
          <a:endParaRPr lang="hr-HR"/>
        </a:p>
      </dgm:t>
    </dgm:pt>
    <dgm:pt modelId="{0C08C54A-F46C-4D2B-8F96-6DFCB704C2F3}" type="sibTrans" cxnId="{156DFC36-690A-4315-8054-03352B01060D}">
      <dgm:prSet/>
      <dgm:spPr/>
      <dgm:t>
        <a:bodyPr/>
        <a:lstStyle/>
        <a:p>
          <a:endParaRPr lang="hr-HR"/>
        </a:p>
      </dgm:t>
    </dgm:pt>
    <dgm:pt modelId="{59494B72-BEF7-4404-A9AD-4A4F2F4201A8}" type="pres">
      <dgm:prSet presAssocID="{5A0AEA8F-E21B-4C35-BDFD-885EA0F8C03F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3742A9C1-7C13-42FC-A2E0-5C153D315E87}" type="pres">
      <dgm:prSet presAssocID="{2C2B4A40-CD4E-4425-8E3A-48CCB20669D1}" presName="centerShape" presStyleLbl="node0" presStyleIdx="0" presStyleCnt="1" custScaleX="197816" custScaleY="127899" custLinFactNeighborX="1354" custLinFactNeighborY="-5846"/>
      <dgm:spPr/>
      <dgm:t>
        <a:bodyPr/>
        <a:lstStyle/>
        <a:p>
          <a:endParaRPr lang="hr-HR"/>
        </a:p>
      </dgm:t>
    </dgm:pt>
    <dgm:pt modelId="{2377C77E-76E7-42E8-A678-E648568DB7E1}" type="pres">
      <dgm:prSet presAssocID="{A53C5385-5F81-476B-89F2-C1E4A9FD94DE}" presName="parTrans" presStyleLbl="sibTrans2D1" presStyleIdx="0" presStyleCnt="4"/>
      <dgm:spPr/>
      <dgm:t>
        <a:bodyPr/>
        <a:lstStyle/>
        <a:p>
          <a:endParaRPr lang="hr-HR"/>
        </a:p>
      </dgm:t>
    </dgm:pt>
    <dgm:pt modelId="{4CDC3017-6C56-4C9B-BFEC-031D7943B240}" type="pres">
      <dgm:prSet presAssocID="{A53C5385-5F81-476B-89F2-C1E4A9FD94DE}" presName="connectorText" presStyleLbl="sibTrans2D1" presStyleIdx="0" presStyleCnt="4"/>
      <dgm:spPr/>
      <dgm:t>
        <a:bodyPr/>
        <a:lstStyle/>
        <a:p>
          <a:endParaRPr lang="hr-HR"/>
        </a:p>
      </dgm:t>
    </dgm:pt>
    <dgm:pt modelId="{00208E09-E487-490D-95DC-275FF3E81797}" type="pres">
      <dgm:prSet presAssocID="{1A1583D8-4376-4223-A451-ACCA2D37D865}" presName="node" presStyleLbl="node1" presStyleIdx="0" presStyleCnt="4" custScaleX="183515" custScaleY="78563" custRadScaleRad="120605" custRadScaleInc="-3888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6E3F5F0-3D51-402F-9CFB-492AE5F71A8F}" type="pres">
      <dgm:prSet presAssocID="{EE8B3732-26E7-441D-86CF-6AA5EE23939F}" presName="parTrans" presStyleLbl="sibTrans2D1" presStyleIdx="1" presStyleCnt="4"/>
      <dgm:spPr/>
      <dgm:t>
        <a:bodyPr/>
        <a:lstStyle/>
        <a:p>
          <a:endParaRPr lang="hr-HR"/>
        </a:p>
      </dgm:t>
    </dgm:pt>
    <dgm:pt modelId="{B306CE03-13C9-4405-88E9-B16797B2AC6D}" type="pres">
      <dgm:prSet presAssocID="{EE8B3732-26E7-441D-86CF-6AA5EE23939F}" presName="connectorText" presStyleLbl="sibTrans2D1" presStyleIdx="1" presStyleCnt="4"/>
      <dgm:spPr/>
      <dgm:t>
        <a:bodyPr/>
        <a:lstStyle/>
        <a:p>
          <a:endParaRPr lang="hr-HR"/>
        </a:p>
      </dgm:t>
    </dgm:pt>
    <dgm:pt modelId="{E83DF905-F0A5-4411-8E72-4AF4A39D9336}" type="pres">
      <dgm:prSet presAssocID="{D7799C3A-6FC9-42A7-9AB8-60B998B1E48D}" presName="node" presStyleLbl="node1" presStyleIdx="1" presStyleCnt="4" custScaleX="173447" custScaleY="101801" custRadScaleRad="172515" custRadScaleInc="-12349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1AC199E-2630-44D2-9085-14B6ABBD969B}" type="pres">
      <dgm:prSet presAssocID="{52D69016-9B1E-4E16-B0DB-49A94094A1B8}" presName="parTrans" presStyleLbl="sibTrans2D1" presStyleIdx="2" presStyleCnt="4"/>
      <dgm:spPr/>
      <dgm:t>
        <a:bodyPr/>
        <a:lstStyle/>
        <a:p>
          <a:endParaRPr lang="hr-HR"/>
        </a:p>
      </dgm:t>
    </dgm:pt>
    <dgm:pt modelId="{C9511213-D87F-4CDC-A17C-4751CC2282E9}" type="pres">
      <dgm:prSet presAssocID="{52D69016-9B1E-4E16-B0DB-49A94094A1B8}" presName="connectorText" presStyleLbl="sibTrans2D1" presStyleIdx="2" presStyleCnt="4"/>
      <dgm:spPr/>
      <dgm:t>
        <a:bodyPr/>
        <a:lstStyle/>
        <a:p>
          <a:endParaRPr lang="hr-HR"/>
        </a:p>
      </dgm:t>
    </dgm:pt>
    <dgm:pt modelId="{74C3D247-C1AB-4B4F-B5FF-4E64C39A2E85}" type="pres">
      <dgm:prSet presAssocID="{E4532023-3E48-4043-8E3D-EE26CC76D9F1}" presName="node" presStyleLbl="node1" presStyleIdx="2" presStyleCnt="4" custScaleX="190712" custScaleY="87965" custRadScaleRad="90496" custRadScaleInc="1337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2DF6444-F06A-410D-A589-CDD7C6559B95}" type="pres">
      <dgm:prSet presAssocID="{C963F3EC-1C3A-4D02-A1CD-96C974B710B9}" presName="parTrans" presStyleLbl="sibTrans2D1" presStyleIdx="3" presStyleCnt="4"/>
      <dgm:spPr/>
      <dgm:t>
        <a:bodyPr/>
        <a:lstStyle/>
        <a:p>
          <a:endParaRPr lang="hr-HR"/>
        </a:p>
      </dgm:t>
    </dgm:pt>
    <dgm:pt modelId="{B3B5843F-8377-46A1-B350-BF98437EF9F5}" type="pres">
      <dgm:prSet presAssocID="{C963F3EC-1C3A-4D02-A1CD-96C974B710B9}" presName="connectorText" presStyleLbl="sibTrans2D1" presStyleIdx="3" presStyleCnt="4"/>
      <dgm:spPr/>
      <dgm:t>
        <a:bodyPr/>
        <a:lstStyle/>
        <a:p>
          <a:endParaRPr lang="hr-HR"/>
        </a:p>
      </dgm:t>
    </dgm:pt>
    <dgm:pt modelId="{07C354C9-D329-4F8B-9BD8-33AF21C81F27}" type="pres">
      <dgm:prSet presAssocID="{45F46489-34C8-433E-B754-FE0D88E47662}" presName="node" presStyleLbl="node1" presStyleIdx="3" presStyleCnt="4" custScaleX="163077" custScaleY="102091" custRadScaleRad="177205" custRadScaleInc="1274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983CDEAD-D960-4741-95E1-57B76320B7AB}" type="presOf" srcId="{A53C5385-5F81-476B-89F2-C1E4A9FD94DE}" destId="{4CDC3017-6C56-4C9B-BFEC-031D7943B240}" srcOrd="1" destOrd="0" presId="urn:microsoft.com/office/officeart/2005/8/layout/radial5"/>
    <dgm:cxn modelId="{F7D5E5AF-16A6-46AC-AFD9-E67FD2A78416}" srcId="{5A0AEA8F-E21B-4C35-BDFD-885EA0F8C03F}" destId="{7834158A-0A96-4236-A0AE-581485A7451F}" srcOrd="1" destOrd="0" parTransId="{EF5268FB-C3A1-4200-AB20-8847F052313A}" sibTransId="{2A3D85DD-ECA2-49F7-B426-6BD6F1A75034}"/>
    <dgm:cxn modelId="{DA3D2E53-C4A9-48FB-A9BB-28AA7C0B2D81}" srcId="{5A0AEA8F-E21B-4C35-BDFD-885EA0F8C03F}" destId="{EFDA3661-7F49-41F9-975D-FC5B5CADFC8C}" srcOrd="3" destOrd="0" parTransId="{1401CC9E-DADE-46DA-88F6-21BD5EFF4EC7}" sibTransId="{E59B25B3-6251-4C5F-AB4F-97086CB6DF9E}"/>
    <dgm:cxn modelId="{67809776-330A-4A74-9BC1-23BDC0B9A6B8}" type="presOf" srcId="{2C2B4A40-CD4E-4425-8E3A-48CCB20669D1}" destId="{3742A9C1-7C13-42FC-A2E0-5C153D315E87}" srcOrd="0" destOrd="0" presId="urn:microsoft.com/office/officeart/2005/8/layout/radial5"/>
    <dgm:cxn modelId="{1385DB50-07E6-4177-BBEC-48345FC2D6E7}" type="presOf" srcId="{5A0AEA8F-E21B-4C35-BDFD-885EA0F8C03F}" destId="{59494B72-BEF7-4404-A9AD-4A4F2F4201A8}" srcOrd="0" destOrd="0" presId="urn:microsoft.com/office/officeart/2005/8/layout/radial5"/>
    <dgm:cxn modelId="{C55CFBEA-D964-477D-B1A6-1590F210EF25}" type="presOf" srcId="{C963F3EC-1C3A-4D02-A1CD-96C974B710B9}" destId="{02DF6444-F06A-410D-A589-CDD7C6559B95}" srcOrd="0" destOrd="0" presId="urn:microsoft.com/office/officeart/2005/8/layout/radial5"/>
    <dgm:cxn modelId="{22780EC8-F64B-46A9-B0B7-ABD23668D6EC}" srcId="{5A0AEA8F-E21B-4C35-BDFD-885EA0F8C03F}" destId="{2C2B4A40-CD4E-4425-8E3A-48CCB20669D1}" srcOrd="0" destOrd="0" parTransId="{40198E56-5AA2-4513-8689-3732BF2D6F3B}" sibTransId="{EA8D1D87-BA08-4831-92CA-1118AA4DE0CE}"/>
    <dgm:cxn modelId="{6CFB1FB2-5182-4856-8958-06418A645A5E}" type="presOf" srcId="{EE8B3732-26E7-441D-86CF-6AA5EE23939F}" destId="{B306CE03-13C9-4405-88E9-B16797B2AC6D}" srcOrd="1" destOrd="0" presId="urn:microsoft.com/office/officeart/2005/8/layout/radial5"/>
    <dgm:cxn modelId="{97076BFF-F1A7-4C02-B39C-A597A4B7CC80}" srcId="{5A0AEA8F-E21B-4C35-BDFD-885EA0F8C03F}" destId="{ECBFABC5-5BAE-4AD2-8C5E-A5551F1BD719}" srcOrd="2" destOrd="0" parTransId="{833F18FA-8606-43AE-BF48-89E959A20648}" sibTransId="{1190FC78-6D8D-42D0-BD09-C83AF6D864F9}"/>
    <dgm:cxn modelId="{A4B818C1-FDD0-4CB4-A322-369A72666149}" type="presOf" srcId="{1A1583D8-4376-4223-A451-ACCA2D37D865}" destId="{00208E09-E487-490D-95DC-275FF3E81797}" srcOrd="0" destOrd="0" presId="urn:microsoft.com/office/officeart/2005/8/layout/radial5"/>
    <dgm:cxn modelId="{D0D92457-8DA5-4B6F-9559-5C45E90C50AE}" srcId="{2C2B4A40-CD4E-4425-8E3A-48CCB20669D1}" destId="{E4532023-3E48-4043-8E3D-EE26CC76D9F1}" srcOrd="2" destOrd="0" parTransId="{52D69016-9B1E-4E16-B0DB-49A94094A1B8}" sibTransId="{5DAEE4CD-6EE9-49F0-AE67-16EB563C724F}"/>
    <dgm:cxn modelId="{14415252-BA4D-40D8-8458-B5F96141FA44}" srcId="{5A0AEA8F-E21B-4C35-BDFD-885EA0F8C03F}" destId="{62481538-0419-419C-AE1D-70AE94AAD7E8}" srcOrd="4" destOrd="0" parTransId="{111D764A-D6FA-4AD7-A87A-A9A65372711D}" sibTransId="{511D5501-6DC6-49EA-A718-6C078BF4D2F4}"/>
    <dgm:cxn modelId="{53AD2E21-A96D-41E7-9B76-1E4DAB73A8EF}" type="presOf" srcId="{45F46489-34C8-433E-B754-FE0D88E47662}" destId="{07C354C9-D329-4F8B-9BD8-33AF21C81F27}" srcOrd="0" destOrd="0" presId="urn:microsoft.com/office/officeart/2005/8/layout/radial5"/>
    <dgm:cxn modelId="{96A0BE0F-B81A-4329-AF56-F0DECEF38015}" type="presOf" srcId="{52D69016-9B1E-4E16-B0DB-49A94094A1B8}" destId="{C9511213-D87F-4CDC-A17C-4751CC2282E9}" srcOrd="1" destOrd="0" presId="urn:microsoft.com/office/officeart/2005/8/layout/radial5"/>
    <dgm:cxn modelId="{2E26F92E-E641-4C0C-8884-72FE663EF8D1}" type="presOf" srcId="{52D69016-9B1E-4E16-B0DB-49A94094A1B8}" destId="{81AC199E-2630-44D2-9085-14B6ABBD969B}" srcOrd="0" destOrd="0" presId="urn:microsoft.com/office/officeart/2005/8/layout/radial5"/>
    <dgm:cxn modelId="{B39C994D-0851-45DF-835C-ABFD02353D00}" type="presOf" srcId="{A53C5385-5F81-476B-89F2-C1E4A9FD94DE}" destId="{2377C77E-76E7-42E8-A678-E648568DB7E1}" srcOrd="0" destOrd="0" presId="urn:microsoft.com/office/officeart/2005/8/layout/radial5"/>
    <dgm:cxn modelId="{156329A1-A205-45CB-862F-7302AC93A71E}" srcId="{2C2B4A40-CD4E-4425-8E3A-48CCB20669D1}" destId="{1A1583D8-4376-4223-A451-ACCA2D37D865}" srcOrd="0" destOrd="0" parTransId="{A53C5385-5F81-476B-89F2-C1E4A9FD94DE}" sibTransId="{1F01B9DF-5F1C-448C-96E9-86BA0A381DD3}"/>
    <dgm:cxn modelId="{A5DC5F90-F335-4623-B558-19005CD7979A}" type="presOf" srcId="{EE8B3732-26E7-441D-86CF-6AA5EE23939F}" destId="{26E3F5F0-3D51-402F-9CFB-492AE5F71A8F}" srcOrd="0" destOrd="0" presId="urn:microsoft.com/office/officeart/2005/8/layout/radial5"/>
    <dgm:cxn modelId="{751840F0-E51F-4870-B268-B3843B159978}" type="presOf" srcId="{E4532023-3E48-4043-8E3D-EE26CC76D9F1}" destId="{74C3D247-C1AB-4B4F-B5FF-4E64C39A2E85}" srcOrd="0" destOrd="0" presId="urn:microsoft.com/office/officeart/2005/8/layout/radial5"/>
    <dgm:cxn modelId="{EBCDD7BA-E2DB-4F03-8689-C68616893B50}" type="presOf" srcId="{C963F3EC-1C3A-4D02-A1CD-96C974B710B9}" destId="{B3B5843F-8377-46A1-B350-BF98437EF9F5}" srcOrd="1" destOrd="0" presId="urn:microsoft.com/office/officeart/2005/8/layout/radial5"/>
    <dgm:cxn modelId="{65BC20A2-6302-4A26-A85E-57C5923BA2AB}" type="presOf" srcId="{D7799C3A-6FC9-42A7-9AB8-60B998B1E48D}" destId="{E83DF905-F0A5-4411-8E72-4AF4A39D9336}" srcOrd="0" destOrd="0" presId="urn:microsoft.com/office/officeart/2005/8/layout/radial5"/>
    <dgm:cxn modelId="{156DFC36-690A-4315-8054-03352B01060D}" srcId="{2C2B4A40-CD4E-4425-8E3A-48CCB20669D1}" destId="{45F46489-34C8-433E-B754-FE0D88E47662}" srcOrd="3" destOrd="0" parTransId="{C963F3EC-1C3A-4D02-A1CD-96C974B710B9}" sibTransId="{0C08C54A-F46C-4D2B-8F96-6DFCB704C2F3}"/>
    <dgm:cxn modelId="{9227C972-04F1-47C1-9D6E-892B38953990}" srcId="{2C2B4A40-CD4E-4425-8E3A-48CCB20669D1}" destId="{D7799C3A-6FC9-42A7-9AB8-60B998B1E48D}" srcOrd="1" destOrd="0" parTransId="{EE8B3732-26E7-441D-86CF-6AA5EE23939F}" sibTransId="{5A44B540-A0DC-4B4E-B679-1B9A623BA649}"/>
    <dgm:cxn modelId="{8A9039F1-A358-4F4C-AF19-1BFB972D70E8}" type="presParOf" srcId="{59494B72-BEF7-4404-A9AD-4A4F2F4201A8}" destId="{3742A9C1-7C13-42FC-A2E0-5C153D315E87}" srcOrd="0" destOrd="0" presId="urn:microsoft.com/office/officeart/2005/8/layout/radial5"/>
    <dgm:cxn modelId="{44A86F3E-C943-4AE6-9E84-55A25C647839}" type="presParOf" srcId="{59494B72-BEF7-4404-A9AD-4A4F2F4201A8}" destId="{2377C77E-76E7-42E8-A678-E648568DB7E1}" srcOrd="1" destOrd="0" presId="urn:microsoft.com/office/officeart/2005/8/layout/radial5"/>
    <dgm:cxn modelId="{B51BB9D3-72A7-4834-B3C1-70F33F5C1122}" type="presParOf" srcId="{2377C77E-76E7-42E8-A678-E648568DB7E1}" destId="{4CDC3017-6C56-4C9B-BFEC-031D7943B240}" srcOrd="0" destOrd="0" presId="urn:microsoft.com/office/officeart/2005/8/layout/radial5"/>
    <dgm:cxn modelId="{3723C9D9-F163-4B86-B2DF-C3E8636D2DC6}" type="presParOf" srcId="{59494B72-BEF7-4404-A9AD-4A4F2F4201A8}" destId="{00208E09-E487-490D-95DC-275FF3E81797}" srcOrd="2" destOrd="0" presId="urn:microsoft.com/office/officeart/2005/8/layout/radial5"/>
    <dgm:cxn modelId="{7E622110-1858-4E74-AC82-DE85968A66A8}" type="presParOf" srcId="{59494B72-BEF7-4404-A9AD-4A4F2F4201A8}" destId="{26E3F5F0-3D51-402F-9CFB-492AE5F71A8F}" srcOrd="3" destOrd="0" presId="urn:microsoft.com/office/officeart/2005/8/layout/radial5"/>
    <dgm:cxn modelId="{616D6927-B008-4ED4-9B75-311FBCEA149B}" type="presParOf" srcId="{26E3F5F0-3D51-402F-9CFB-492AE5F71A8F}" destId="{B306CE03-13C9-4405-88E9-B16797B2AC6D}" srcOrd="0" destOrd="0" presId="urn:microsoft.com/office/officeart/2005/8/layout/radial5"/>
    <dgm:cxn modelId="{FA9AE04B-CB1E-455A-8E63-B76CB85F0854}" type="presParOf" srcId="{59494B72-BEF7-4404-A9AD-4A4F2F4201A8}" destId="{E83DF905-F0A5-4411-8E72-4AF4A39D9336}" srcOrd="4" destOrd="0" presId="urn:microsoft.com/office/officeart/2005/8/layout/radial5"/>
    <dgm:cxn modelId="{8CB6561E-1B9C-4CDA-BE56-BE9EFB029261}" type="presParOf" srcId="{59494B72-BEF7-4404-A9AD-4A4F2F4201A8}" destId="{81AC199E-2630-44D2-9085-14B6ABBD969B}" srcOrd="5" destOrd="0" presId="urn:microsoft.com/office/officeart/2005/8/layout/radial5"/>
    <dgm:cxn modelId="{9565888E-09E9-4B61-800A-6A74A69FF379}" type="presParOf" srcId="{81AC199E-2630-44D2-9085-14B6ABBD969B}" destId="{C9511213-D87F-4CDC-A17C-4751CC2282E9}" srcOrd="0" destOrd="0" presId="urn:microsoft.com/office/officeart/2005/8/layout/radial5"/>
    <dgm:cxn modelId="{C5100184-B182-4D26-A3BF-F93CA8DF3673}" type="presParOf" srcId="{59494B72-BEF7-4404-A9AD-4A4F2F4201A8}" destId="{74C3D247-C1AB-4B4F-B5FF-4E64C39A2E85}" srcOrd="6" destOrd="0" presId="urn:microsoft.com/office/officeart/2005/8/layout/radial5"/>
    <dgm:cxn modelId="{B0E00F00-B667-4041-8047-CAD64957CE80}" type="presParOf" srcId="{59494B72-BEF7-4404-A9AD-4A4F2F4201A8}" destId="{02DF6444-F06A-410D-A589-CDD7C6559B95}" srcOrd="7" destOrd="0" presId="urn:microsoft.com/office/officeart/2005/8/layout/radial5"/>
    <dgm:cxn modelId="{64B49A4F-0039-4A45-9F19-7191D7D66DB2}" type="presParOf" srcId="{02DF6444-F06A-410D-A589-CDD7C6559B95}" destId="{B3B5843F-8377-46A1-B350-BF98437EF9F5}" srcOrd="0" destOrd="0" presId="urn:microsoft.com/office/officeart/2005/8/layout/radial5"/>
    <dgm:cxn modelId="{A0C81F07-CD50-437E-9C58-E7FA9A478FB6}" type="presParOf" srcId="{59494B72-BEF7-4404-A9AD-4A4F2F4201A8}" destId="{07C354C9-D329-4F8B-9BD8-33AF21C81F27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3205598-7D71-4AF7-8E6A-B257DD9F9245}" type="doc">
      <dgm:prSet loTypeId="urn:microsoft.com/office/officeart/2005/8/layout/vList2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F916CE33-D902-4522-9738-8053627D7FE1}">
      <dgm:prSet/>
      <dgm:spPr/>
      <dgm:t>
        <a:bodyPr/>
        <a:lstStyle/>
        <a:p>
          <a:pPr algn="just"/>
          <a:r>
            <a:rPr lang="hr-HR" dirty="0"/>
            <a:t>Nakon Napoleonovog sloma – sav teritorij današnje Hrvatske ponovno u sastavu </a:t>
          </a:r>
          <a:r>
            <a:rPr lang="hr-HR" b="1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Habsburške Monarhije</a:t>
          </a:r>
          <a:endParaRPr lang="en-US" b="1" u="none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CE41EF5-7509-4146-9066-8C4B8B98D0E2}" type="parTrans" cxnId="{D5E2780B-65B3-46FE-9F2B-480691E34DD7}">
      <dgm:prSet/>
      <dgm:spPr/>
      <dgm:t>
        <a:bodyPr/>
        <a:lstStyle/>
        <a:p>
          <a:endParaRPr lang="en-US"/>
        </a:p>
      </dgm:t>
    </dgm:pt>
    <dgm:pt modelId="{71A010DE-5DA2-4264-BEF0-8974D7839DCE}" type="sibTrans" cxnId="{D5E2780B-65B3-46FE-9F2B-480691E34DD7}">
      <dgm:prSet/>
      <dgm:spPr/>
      <dgm:t>
        <a:bodyPr/>
        <a:lstStyle/>
        <a:p>
          <a:endParaRPr lang="en-US"/>
        </a:p>
      </dgm:t>
    </dgm:pt>
    <dgm:pt modelId="{8756600E-0A56-4C0D-B0B5-64D8417F6BDE}">
      <dgm:prSet/>
      <dgm:spPr/>
      <dgm:t>
        <a:bodyPr/>
        <a:lstStyle/>
        <a:p>
          <a:pPr algn="ctr"/>
          <a:r>
            <a: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Banska Hrvatska </a:t>
          </a:r>
          <a:r>
            <a:rPr lang="hr-HR" dirty="0"/>
            <a:t>– ugarski dio Monarhije (službeni jezik latinski)</a:t>
          </a:r>
          <a:endParaRPr lang="en-US" dirty="0"/>
        </a:p>
      </dgm:t>
    </dgm:pt>
    <dgm:pt modelId="{C5F0F499-F023-44C1-93C7-C33EF593CEE8}" type="parTrans" cxnId="{41960DA6-8904-4AC4-B9D2-ECB701FFAE59}">
      <dgm:prSet/>
      <dgm:spPr/>
      <dgm:t>
        <a:bodyPr/>
        <a:lstStyle/>
        <a:p>
          <a:endParaRPr lang="en-US"/>
        </a:p>
      </dgm:t>
    </dgm:pt>
    <dgm:pt modelId="{A31A7236-0414-4D2E-9C0C-CAAFE7AC0586}" type="sibTrans" cxnId="{41960DA6-8904-4AC4-B9D2-ECB701FFAE59}">
      <dgm:prSet/>
      <dgm:spPr/>
      <dgm:t>
        <a:bodyPr/>
        <a:lstStyle/>
        <a:p>
          <a:endParaRPr lang="en-US"/>
        </a:p>
      </dgm:t>
    </dgm:pt>
    <dgm:pt modelId="{E5E35B17-5F43-4515-9E91-55667A554EBC}">
      <dgm:prSet/>
      <dgm:spPr/>
      <dgm:t>
        <a:bodyPr/>
        <a:lstStyle/>
        <a:p>
          <a:pPr algn="ctr"/>
          <a:r>
            <a: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Dalmacija i Istra </a:t>
          </a:r>
          <a:r>
            <a:rPr lang="hr-HR" dirty="0"/>
            <a:t>– austrijski dio Monarhije (službeni jezik talijanski)</a:t>
          </a:r>
          <a:endParaRPr lang="en-US" dirty="0"/>
        </a:p>
      </dgm:t>
    </dgm:pt>
    <dgm:pt modelId="{8381825C-11E9-4917-9A33-D2FB7F035B6D}" type="parTrans" cxnId="{250FE6B6-F909-4F58-AE63-AFA1A95577C8}">
      <dgm:prSet/>
      <dgm:spPr/>
      <dgm:t>
        <a:bodyPr/>
        <a:lstStyle/>
        <a:p>
          <a:endParaRPr lang="en-US"/>
        </a:p>
      </dgm:t>
    </dgm:pt>
    <dgm:pt modelId="{5CF9894E-F268-4A56-A92E-D8B7E3B16429}" type="sibTrans" cxnId="{250FE6B6-F909-4F58-AE63-AFA1A95577C8}">
      <dgm:prSet/>
      <dgm:spPr/>
      <dgm:t>
        <a:bodyPr/>
        <a:lstStyle/>
        <a:p>
          <a:endParaRPr lang="en-US"/>
        </a:p>
      </dgm:t>
    </dgm:pt>
    <dgm:pt modelId="{73982AAA-1C33-4835-8D38-D296FD20051A}">
      <dgm:prSet/>
      <dgm:spPr/>
      <dgm:t>
        <a:bodyPr/>
        <a:lstStyle/>
        <a:p>
          <a:pPr algn="ctr"/>
          <a:r>
            <a: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Vojna krajina </a:t>
          </a:r>
          <a:r>
            <a:rPr lang="hr-HR" dirty="0"/>
            <a:t>– vojna vlast (službeni jezik njemački)</a:t>
          </a:r>
          <a:endParaRPr lang="en-US" dirty="0"/>
        </a:p>
      </dgm:t>
    </dgm:pt>
    <dgm:pt modelId="{14A8E914-E93A-4A33-96CC-D44DC9F42EF9}" type="parTrans" cxnId="{9FA45DC3-2774-4A8C-9E70-5D778B717469}">
      <dgm:prSet/>
      <dgm:spPr/>
      <dgm:t>
        <a:bodyPr/>
        <a:lstStyle/>
        <a:p>
          <a:endParaRPr lang="en-US"/>
        </a:p>
      </dgm:t>
    </dgm:pt>
    <dgm:pt modelId="{B839622B-A69F-4C9E-9FFA-0B89BECEBB36}" type="sibTrans" cxnId="{9FA45DC3-2774-4A8C-9E70-5D778B717469}">
      <dgm:prSet/>
      <dgm:spPr/>
      <dgm:t>
        <a:bodyPr/>
        <a:lstStyle/>
        <a:p>
          <a:endParaRPr lang="en-US"/>
        </a:p>
      </dgm:t>
    </dgm:pt>
    <dgm:pt modelId="{B8D6DD3A-83DA-4E40-84E7-186F87F4847E}" type="pres">
      <dgm:prSet presAssocID="{33205598-7D71-4AF7-8E6A-B257DD9F924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14D8C485-AD27-4BAE-A77C-05A359349D7B}" type="pres">
      <dgm:prSet presAssocID="{F916CE33-D902-4522-9738-8053627D7FE1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A0E6B3D-90B6-43DF-8F2C-FD6DFAA46E19}" type="pres">
      <dgm:prSet presAssocID="{71A010DE-5DA2-4264-BEF0-8974D7839DCE}" presName="spacer" presStyleCnt="0"/>
      <dgm:spPr/>
    </dgm:pt>
    <dgm:pt modelId="{5D662FD4-C800-4B0D-ADDE-E8538685A8E1}" type="pres">
      <dgm:prSet presAssocID="{8756600E-0A56-4C0D-B0B5-64D8417F6BDE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BD04FD1-9600-4450-A2BB-9A95C6C92AE6}" type="pres">
      <dgm:prSet presAssocID="{A31A7236-0414-4D2E-9C0C-CAAFE7AC0586}" presName="spacer" presStyleCnt="0"/>
      <dgm:spPr/>
    </dgm:pt>
    <dgm:pt modelId="{58F4EA79-9FF6-4034-8FCE-AEA7CBA9BDDD}" type="pres">
      <dgm:prSet presAssocID="{E5E35B17-5F43-4515-9E91-55667A554EBC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69A67DE-F9FB-431B-A3A3-3EEE42482A38}" type="pres">
      <dgm:prSet presAssocID="{5CF9894E-F268-4A56-A92E-D8B7E3B16429}" presName="spacer" presStyleCnt="0"/>
      <dgm:spPr/>
    </dgm:pt>
    <dgm:pt modelId="{2B7B8B5F-C6A2-41C9-9AF2-A58F3E953966}" type="pres">
      <dgm:prSet presAssocID="{73982AAA-1C33-4835-8D38-D296FD20051A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4CD7EB1A-B642-4F7B-89CE-D54DA9EF08F0}" type="presOf" srcId="{73982AAA-1C33-4835-8D38-D296FD20051A}" destId="{2B7B8B5F-C6A2-41C9-9AF2-A58F3E953966}" srcOrd="0" destOrd="0" presId="urn:microsoft.com/office/officeart/2005/8/layout/vList2"/>
    <dgm:cxn modelId="{250FE6B6-F909-4F58-AE63-AFA1A95577C8}" srcId="{33205598-7D71-4AF7-8E6A-B257DD9F9245}" destId="{E5E35B17-5F43-4515-9E91-55667A554EBC}" srcOrd="2" destOrd="0" parTransId="{8381825C-11E9-4917-9A33-D2FB7F035B6D}" sibTransId="{5CF9894E-F268-4A56-A92E-D8B7E3B16429}"/>
    <dgm:cxn modelId="{B8F82328-E083-4A3E-909C-FF9E3CF82BBC}" type="presOf" srcId="{E5E35B17-5F43-4515-9E91-55667A554EBC}" destId="{58F4EA79-9FF6-4034-8FCE-AEA7CBA9BDDD}" srcOrd="0" destOrd="0" presId="urn:microsoft.com/office/officeart/2005/8/layout/vList2"/>
    <dgm:cxn modelId="{C3A7C8FD-4C17-4806-879A-3CCB770EFD7E}" type="presOf" srcId="{33205598-7D71-4AF7-8E6A-B257DD9F9245}" destId="{B8D6DD3A-83DA-4E40-84E7-186F87F4847E}" srcOrd="0" destOrd="0" presId="urn:microsoft.com/office/officeart/2005/8/layout/vList2"/>
    <dgm:cxn modelId="{9FA45DC3-2774-4A8C-9E70-5D778B717469}" srcId="{33205598-7D71-4AF7-8E6A-B257DD9F9245}" destId="{73982AAA-1C33-4835-8D38-D296FD20051A}" srcOrd="3" destOrd="0" parTransId="{14A8E914-E93A-4A33-96CC-D44DC9F42EF9}" sibTransId="{B839622B-A69F-4C9E-9FFA-0B89BECEBB36}"/>
    <dgm:cxn modelId="{D5E2780B-65B3-46FE-9F2B-480691E34DD7}" srcId="{33205598-7D71-4AF7-8E6A-B257DD9F9245}" destId="{F916CE33-D902-4522-9738-8053627D7FE1}" srcOrd="0" destOrd="0" parTransId="{1CE41EF5-7509-4146-9066-8C4B8B98D0E2}" sibTransId="{71A010DE-5DA2-4264-BEF0-8974D7839DCE}"/>
    <dgm:cxn modelId="{EEF52C14-0172-41A5-BF59-C74BFCEF54AE}" type="presOf" srcId="{8756600E-0A56-4C0D-B0B5-64D8417F6BDE}" destId="{5D662FD4-C800-4B0D-ADDE-E8538685A8E1}" srcOrd="0" destOrd="0" presId="urn:microsoft.com/office/officeart/2005/8/layout/vList2"/>
    <dgm:cxn modelId="{41960DA6-8904-4AC4-B9D2-ECB701FFAE59}" srcId="{33205598-7D71-4AF7-8E6A-B257DD9F9245}" destId="{8756600E-0A56-4C0D-B0B5-64D8417F6BDE}" srcOrd="1" destOrd="0" parTransId="{C5F0F499-F023-44C1-93C7-C33EF593CEE8}" sibTransId="{A31A7236-0414-4D2E-9C0C-CAAFE7AC0586}"/>
    <dgm:cxn modelId="{002ED19A-0B61-4CDE-B65A-45C1009D93BC}" type="presOf" srcId="{F916CE33-D902-4522-9738-8053627D7FE1}" destId="{14D8C485-AD27-4BAE-A77C-05A359349D7B}" srcOrd="0" destOrd="0" presId="urn:microsoft.com/office/officeart/2005/8/layout/vList2"/>
    <dgm:cxn modelId="{36528979-F644-4341-9C42-9837EB883F22}" type="presParOf" srcId="{B8D6DD3A-83DA-4E40-84E7-186F87F4847E}" destId="{14D8C485-AD27-4BAE-A77C-05A359349D7B}" srcOrd="0" destOrd="0" presId="urn:microsoft.com/office/officeart/2005/8/layout/vList2"/>
    <dgm:cxn modelId="{045E7B3E-C1AA-4028-922D-43D634136277}" type="presParOf" srcId="{B8D6DD3A-83DA-4E40-84E7-186F87F4847E}" destId="{AA0E6B3D-90B6-43DF-8F2C-FD6DFAA46E19}" srcOrd="1" destOrd="0" presId="urn:microsoft.com/office/officeart/2005/8/layout/vList2"/>
    <dgm:cxn modelId="{EE1152BB-D157-4B16-9372-9BDDB9B194F9}" type="presParOf" srcId="{B8D6DD3A-83DA-4E40-84E7-186F87F4847E}" destId="{5D662FD4-C800-4B0D-ADDE-E8538685A8E1}" srcOrd="2" destOrd="0" presId="urn:microsoft.com/office/officeart/2005/8/layout/vList2"/>
    <dgm:cxn modelId="{32BF1701-674D-4150-8721-D339D02214ED}" type="presParOf" srcId="{B8D6DD3A-83DA-4E40-84E7-186F87F4847E}" destId="{DBD04FD1-9600-4450-A2BB-9A95C6C92AE6}" srcOrd="3" destOrd="0" presId="urn:microsoft.com/office/officeart/2005/8/layout/vList2"/>
    <dgm:cxn modelId="{E3175461-6703-4A1C-87C1-FCCBE4B66E86}" type="presParOf" srcId="{B8D6DD3A-83DA-4E40-84E7-186F87F4847E}" destId="{58F4EA79-9FF6-4034-8FCE-AEA7CBA9BDDD}" srcOrd="4" destOrd="0" presId="urn:microsoft.com/office/officeart/2005/8/layout/vList2"/>
    <dgm:cxn modelId="{C3682F82-118F-494F-A979-04641E1C244F}" type="presParOf" srcId="{B8D6DD3A-83DA-4E40-84E7-186F87F4847E}" destId="{F69A67DE-F9FB-431B-A3A3-3EEE42482A38}" srcOrd="5" destOrd="0" presId="urn:microsoft.com/office/officeart/2005/8/layout/vList2"/>
    <dgm:cxn modelId="{E58A010F-E766-4E5D-898F-0619B1545F00}" type="presParOf" srcId="{B8D6DD3A-83DA-4E40-84E7-186F87F4847E}" destId="{2B7B8B5F-C6A2-41C9-9AF2-A58F3E953966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28D0E9E-DA69-4AF8-B79D-2918AC14C099}" type="doc">
      <dgm:prSet loTypeId="urn:microsoft.com/office/officeart/2005/8/layout/vList2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1BA9B984-52E5-45C6-A934-19B525E22F9E}">
      <dgm:prSet/>
      <dgm:spPr/>
      <dgm:t>
        <a:bodyPr/>
        <a:lstStyle/>
        <a:p>
          <a:pPr algn="just"/>
          <a:r>
            <a:rPr lang="hr-HR" dirty="0"/>
            <a:t>Hrvatska u prvoj polovici XIX. stoljeća – pretežito poljoprivredna zemlja; građanstvo malobrojno</a:t>
          </a:r>
          <a:endParaRPr lang="en-US" dirty="0"/>
        </a:p>
      </dgm:t>
    </dgm:pt>
    <dgm:pt modelId="{C7495D20-7687-44B2-AE52-7AA58DBE192D}" type="parTrans" cxnId="{18DF406D-FD62-46ED-A34C-5A142B80EEC4}">
      <dgm:prSet/>
      <dgm:spPr/>
      <dgm:t>
        <a:bodyPr/>
        <a:lstStyle/>
        <a:p>
          <a:endParaRPr lang="en-US"/>
        </a:p>
      </dgm:t>
    </dgm:pt>
    <dgm:pt modelId="{5CC0FE9B-8EF0-4BE0-8721-BBAA89CF9684}" type="sibTrans" cxnId="{18DF406D-FD62-46ED-A34C-5A142B80EEC4}">
      <dgm:prSet/>
      <dgm:spPr/>
      <dgm:t>
        <a:bodyPr/>
        <a:lstStyle/>
        <a:p>
          <a:endParaRPr lang="en-US"/>
        </a:p>
      </dgm:t>
    </dgm:pt>
    <dgm:pt modelId="{8CDE243D-058C-40F7-B361-01B17DB1E70E}">
      <dgm:prSet/>
      <dgm:spPr/>
      <dgm:t>
        <a:bodyPr/>
        <a:lstStyle/>
        <a:p>
          <a:r>
            <a:rPr lang="hr-HR" dirty="0"/>
            <a:t>Hrvatski jezik rijetko se upotrebljavao</a:t>
          </a:r>
          <a:endParaRPr lang="en-US" dirty="0"/>
        </a:p>
      </dgm:t>
    </dgm:pt>
    <dgm:pt modelId="{C755AA48-B49B-4260-8229-B36FD4E36B67}" type="parTrans" cxnId="{33CC46AE-93DB-4332-A017-108A3725C77D}">
      <dgm:prSet/>
      <dgm:spPr/>
      <dgm:t>
        <a:bodyPr/>
        <a:lstStyle/>
        <a:p>
          <a:endParaRPr lang="en-US"/>
        </a:p>
      </dgm:t>
    </dgm:pt>
    <dgm:pt modelId="{E591C687-2C86-4F54-91F1-6E401AB14973}" type="sibTrans" cxnId="{33CC46AE-93DB-4332-A017-108A3725C77D}">
      <dgm:prSet/>
      <dgm:spPr/>
      <dgm:t>
        <a:bodyPr/>
        <a:lstStyle/>
        <a:p>
          <a:endParaRPr lang="en-US"/>
        </a:p>
      </dgm:t>
    </dgm:pt>
    <dgm:pt modelId="{F1779B6B-6081-46D7-832F-31A426D2BDF4}">
      <dgm:prSet/>
      <dgm:spPr/>
      <dgm:t>
        <a:bodyPr/>
        <a:lstStyle/>
        <a:p>
          <a:r>
            <a:rPr lang="hr-HR" dirty="0"/>
            <a:t>Postojala tri osnovna narječja (kajkavsko, štokavsko i čakavsko)</a:t>
          </a:r>
          <a:endParaRPr lang="en-US" dirty="0"/>
        </a:p>
      </dgm:t>
    </dgm:pt>
    <dgm:pt modelId="{DEE66351-4D5A-476E-929A-ACF953F0C42E}" type="parTrans" cxnId="{5DA00244-1F6E-48ED-B453-1BD549D8F4BA}">
      <dgm:prSet/>
      <dgm:spPr/>
      <dgm:t>
        <a:bodyPr/>
        <a:lstStyle/>
        <a:p>
          <a:endParaRPr lang="en-US"/>
        </a:p>
      </dgm:t>
    </dgm:pt>
    <dgm:pt modelId="{610C83DF-8CEB-47D9-A185-DCDF4EA386C8}" type="sibTrans" cxnId="{5DA00244-1F6E-48ED-B453-1BD549D8F4BA}">
      <dgm:prSet/>
      <dgm:spPr/>
      <dgm:t>
        <a:bodyPr/>
        <a:lstStyle/>
        <a:p>
          <a:endParaRPr lang="en-US"/>
        </a:p>
      </dgm:t>
    </dgm:pt>
    <dgm:pt modelId="{BD48F5B4-646E-45E4-9F8F-8DD72CC168FB}">
      <dgm:prSet/>
      <dgm:spPr/>
      <dgm:t>
        <a:bodyPr/>
        <a:lstStyle/>
        <a:p>
          <a:r>
            <a:rPr lang="hr-HR" dirty="0"/>
            <a:t>Banska Hrvatska – raširena uporaba njemačkog jezika</a:t>
          </a:r>
          <a:endParaRPr lang="en-US" dirty="0"/>
        </a:p>
      </dgm:t>
    </dgm:pt>
    <dgm:pt modelId="{7E43BE06-9B5A-41EB-83D5-610313F52F61}" type="parTrans" cxnId="{270C400B-1F74-4AD3-B068-36BA5266976E}">
      <dgm:prSet/>
      <dgm:spPr/>
      <dgm:t>
        <a:bodyPr/>
        <a:lstStyle/>
        <a:p>
          <a:endParaRPr lang="en-US"/>
        </a:p>
      </dgm:t>
    </dgm:pt>
    <dgm:pt modelId="{E791A090-8219-49C9-AEC9-662A3DD8C8E2}" type="sibTrans" cxnId="{270C400B-1F74-4AD3-B068-36BA5266976E}">
      <dgm:prSet/>
      <dgm:spPr/>
      <dgm:t>
        <a:bodyPr/>
        <a:lstStyle/>
        <a:p>
          <a:endParaRPr lang="en-US"/>
        </a:p>
      </dgm:t>
    </dgm:pt>
    <dgm:pt modelId="{E8606813-AF29-42EC-9C12-559A7649F21A}" type="pres">
      <dgm:prSet presAssocID="{628D0E9E-DA69-4AF8-B79D-2918AC14C09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46D524EF-742C-410C-8ACC-BC03F8622EAA}" type="pres">
      <dgm:prSet presAssocID="{1BA9B984-52E5-45C6-A934-19B525E22F9E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F5DEA9F-CB23-4063-A8A5-791468F36D52}" type="pres">
      <dgm:prSet presAssocID="{5CC0FE9B-8EF0-4BE0-8721-BBAA89CF9684}" presName="spacer" presStyleCnt="0"/>
      <dgm:spPr/>
    </dgm:pt>
    <dgm:pt modelId="{635ED24B-AA75-41B4-878B-61C11C6A3860}" type="pres">
      <dgm:prSet presAssocID="{8CDE243D-058C-40F7-B361-01B17DB1E70E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8195220-0014-4011-8B6B-754E048DA074}" type="pres">
      <dgm:prSet presAssocID="{E591C687-2C86-4F54-91F1-6E401AB14973}" presName="spacer" presStyleCnt="0"/>
      <dgm:spPr/>
    </dgm:pt>
    <dgm:pt modelId="{B4464217-893E-4565-A940-8925EF91884A}" type="pres">
      <dgm:prSet presAssocID="{F1779B6B-6081-46D7-832F-31A426D2BDF4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31EA0B5-A383-4501-A5F8-D0A9AF50CD53}" type="pres">
      <dgm:prSet presAssocID="{610C83DF-8CEB-47D9-A185-DCDF4EA386C8}" presName="spacer" presStyleCnt="0"/>
      <dgm:spPr/>
    </dgm:pt>
    <dgm:pt modelId="{33824C8A-4F6F-4E56-9D10-4F13F90D5790}" type="pres">
      <dgm:prSet presAssocID="{BD48F5B4-646E-45E4-9F8F-8DD72CC168FB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5DA00244-1F6E-48ED-B453-1BD549D8F4BA}" srcId="{628D0E9E-DA69-4AF8-B79D-2918AC14C099}" destId="{F1779B6B-6081-46D7-832F-31A426D2BDF4}" srcOrd="2" destOrd="0" parTransId="{DEE66351-4D5A-476E-929A-ACF953F0C42E}" sibTransId="{610C83DF-8CEB-47D9-A185-DCDF4EA386C8}"/>
    <dgm:cxn modelId="{9E0D5387-6BEE-4BDA-BA45-9957516E1B86}" type="presOf" srcId="{1BA9B984-52E5-45C6-A934-19B525E22F9E}" destId="{46D524EF-742C-410C-8ACC-BC03F8622EAA}" srcOrd="0" destOrd="0" presId="urn:microsoft.com/office/officeart/2005/8/layout/vList2"/>
    <dgm:cxn modelId="{0D05DCD7-64C4-418D-B320-FC3F93F6648B}" type="presOf" srcId="{628D0E9E-DA69-4AF8-B79D-2918AC14C099}" destId="{E8606813-AF29-42EC-9C12-559A7649F21A}" srcOrd="0" destOrd="0" presId="urn:microsoft.com/office/officeart/2005/8/layout/vList2"/>
    <dgm:cxn modelId="{270C400B-1F74-4AD3-B068-36BA5266976E}" srcId="{628D0E9E-DA69-4AF8-B79D-2918AC14C099}" destId="{BD48F5B4-646E-45E4-9F8F-8DD72CC168FB}" srcOrd="3" destOrd="0" parTransId="{7E43BE06-9B5A-41EB-83D5-610313F52F61}" sibTransId="{E791A090-8219-49C9-AEC9-662A3DD8C8E2}"/>
    <dgm:cxn modelId="{33CC46AE-93DB-4332-A017-108A3725C77D}" srcId="{628D0E9E-DA69-4AF8-B79D-2918AC14C099}" destId="{8CDE243D-058C-40F7-B361-01B17DB1E70E}" srcOrd="1" destOrd="0" parTransId="{C755AA48-B49B-4260-8229-B36FD4E36B67}" sibTransId="{E591C687-2C86-4F54-91F1-6E401AB14973}"/>
    <dgm:cxn modelId="{18DF406D-FD62-46ED-A34C-5A142B80EEC4}" srcId="{628D0E9E-DA69-4AF8-B79D-2918AC14C099}" destId="{1BA9B984-52E5-45C6-A934-19B525E22F9E}" srcOrd="0" destOrd="0" parTransId="{C7495D20-7687-44B2-AE52-7AA58DBE192D}" sibTransId="{5CC0FE9B-8EF0-4BE0-8721-BBAA89CF9684}"/>
    <dgm:cxn modelId="{26ECAD5F-2D1A-4132-B81B-5656F536CC5F}" type="presOf" srcId="{8CDE243D-058C-40F7-B361-01B17DB1E70E}" destId="{635ED24B-AA75-41B4-878B-61C11C6A3860}" srcOrd="0" destOrd="0" presId="urn:microsoft.com/office/officeart/2005/8/layout/vList2"/>
    <dgm:cxn modelId="{FE8960F3-89E4-404B-B4FB-258E02020080}" type="presOf" srcId="{BD48F5B4-646E-45E4-9F8F-8DD72CC168FB}" destId="{33824C8A-4F6F-4E56-9D10-4F13F90D5790}" srcOrd="0" destOrd="0" presId="urn:microsoft.com/office/officeart/2005/8/layout/vList2"/>
    <dgm:cxn modelId="{DB6238D2-B058-4CDC-9B2A-70EC878595A5}" type="presOf" srcId="{F1779B6B-6081-46D7-832F-31A426D2BDF4}" destId="{B4464217-893E-4565-A940-8925EF91884A}" srcOrd="0" destOrd="0" presId="urn:microsoft.com/office/officeart/2005/8/layout/vList2"/>
    <dgm:cxn modelId="{B4166856-A914-4531-BB8C-0399E591BF6E}" type="presParOf" srcId="{E8606813-AF29-42EC-9C12-559A7649F21A}" destId="{46D524EF-742C-410C-8ACC-BC03F8622EAA}" srcOrd="0" destOrd="0" presId="urn:microsoft.com/office/officeart/2005/8/layout/vList2"/>
    <dgm:cxn modelId="{E320C628-680E-44D7-9F2E-CF6DDBECE38B}" type="presParOf" srcId="{E8606813-AF29-42EC-9C12-559A7649F21A}" destId="{1F5DEA9F-CB23-4063-A8A5-791468F36D52}" srcOrd="1" destOrd="0" presId="urn:microsoft.com/office/officeart/2005/8/layout/vList2"/>
    <dgm:cxn modelId="{DDC4ABF0-0FC7-426D-BEB1-BEF616854770}" type="presParOf" srcId="{E8606813-AF29-42EC-9C12-559A7649F21A}" destId="{635ED24B-AA75-41B4-878B-61C11C6A3860}" srcOrd="2" destOrd="0" presId="urn:microsoft.com/office/officeart/2005/8/layout/vList2"/>
    <dgm:cxn modelId="{E45BB094-F0E2-4255-A430-EF7496582B62}" type="presParOf" srcId="{E8606813-AF29-42EC-9C12-559A7649F21A}" destId="{18195220-0014-4011-8B6B-754E048DA074}" srcOrd="3" destOrd="0" presId="urn:microsoft.com/office/officeart/2005/8/layout/vList2"/>
    <dgm:cxn modelId="{76AE425B-FDD7-401F-90A6-A518751A8C09}" type="presParOf" srcId="{E8606813-AF29-42EC-9C12-559A7649F21A}" destId="{B4464217-893E-4565-A940-8925EF91884A}" srcOrd="4" destOrd="0" presId="urn:microsoft.com/office/officeart/2005/8/layout/vList2"/>
    <dgm:cxn modelId="{95F86235-889F-4754-93E5-96E32340044D}" type="presParOf" srcId="{E8606813-AF29-42EC-9C12-559A7649F21A}" destId="{431EA0B5-A383-4501-A5F8-D0A9AF50CD53}" srcOrd="5" destOrd="0" presId="urn:microsoft.com/office/officeart/2005/8/layout/vList2"/>
    <dgm:cxn modelId="{3DABC076-40B2-4333-B972-00D6E43E6562}" type="presParOf" srcId="{E8606813-AF29-42EC-9C12-559A7649F21A}" destId="{33824C8A-4F6F-4E56-9D10-4F13F90D5790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28D0E9E-DA69-4AF8-B79D-2918AC14C099}" type="doc">
      <dgm:prSet loTypeId="urn:microsoft.com/office/officeart/2005/8/layout/vList2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1BA9B984-52E5-45C6-A934-19B525E22F9E}">
      <dgm:prSet/>
      <dgm:spPr/>
      <dgm:t>
        <a:bodyPr/>
        <a:lstStyle/>
        <a:p>
          <a:pPr algn="just"/>
          <a:r>
            <a:rPr lang="hr-HR" dirty="0"/>
            <a:t>Ugarska tijela vlasti nastojala proširiti uporabu mađarskog jezika</a:t>
          </a:r>
          <a:endParaRPr lang="en-US" dirty="0"/>
        </a:p>
      </dgm:t>
    </dgm:pt>
    <dgm:pt modelId="{C7495D20-7687-44B2-AE52-7AA58DBE192D}" type="parTrans" cxnId="{18DF406D-FD62-46ED-A34C-5A142B80EEC4}">
      <dgm:prSet/>
      <dgm:spPr/>
      <dgm:t>
        <a:bodyPr/>
        <a:lstStyle/>
        <a:p>
          <a:endParaRPr lang="en-US"/>
        </a:p>
      </dgm:t>
    </dgm:pt>
    <dgm:pt modelId="{5CC0FE9B-8EF0-4BE0-8721-BBAA89CF9684}" type="sibTrans" cxnId="{18DF406D-FD62-46ED-A34C-5A142B80EEC4}">
      <dgm:prSet/>
      <dgm:spPr/>
      <dgm:t>
        <a:bodyPr/>
        <a:lstStyle/>
        <a:p>
          <a:endParaRPr lang="en-US"/>
        </a:p>
      </dgm:t>
    </dgm:pt>
    <dgm:pt modelId="{8CDE243D-058C-40F7-B361-01B17DB1E70E}">
      <dgm:prSet/>
      <dgm:spPr/>
      <dgm:t>
        <a:bodyPr/>
        <a:lstStyle/>
        <a:p>
          <a:pPr algn="just"/>
          <a:r>
            <a:rPr lang="hr-HR" dirty="0"/>
            <a:t>Provođenje mađarizacije (nametanje mađarskog jezika i kulture)</a:t>
          </a:r>
          <a:endParaRPr lang="en-US" dirty="0"/>
        </a:p>
      </dgm:t>
    </dgm:pt>
    <dgm:pt modelId="{C755AA48-B49B-4260-8229-B36FD4E36B67}" type="parTrans" cxnId="{33CC46AE-93DB-4332-A017-108A3725C77D}">
      <dgm:prSet/>
      <dgm:spPr/>
      <dgm:t>
        <a:bodyPr/>
        <a:lstStyle/>
        <a:p>
          <a:endParaRPr lang="en-US"/>
        </a:p>
      </dgm:t>
    </dgm:pt>
    <dgm:pt modelId="{E591C687-2C86-4F54-91F1-6E401AB14973}" type="sibTrans" cxnId="{33CC46AE-93DB-4332-A017-108A3725C77D}">
      <dgm:prSet/>
      <dgm:spPr/>
      <dgm:t>
        <a:bodyPr/>
        <a:lstStyle/>
        <a:p>
          <a:endParaRPr lang="en-US"/>
        </a:p>
      </dgm:t>
    </dgm:pt>
    <dgm:pt modelId="{F1779B6B-6081-46D7-832F-31A426D2BDF4}">
      <dgm:prSet/>
      <dgm:spPr/>
      <dgm:t>
        <a:bodyPr/>
        <a:lstStyle/>
        <a:p>
          <a:pPr algn="just"/>
          <a:r>
            <a:rPr lang="hr-HR" dirty="0"/>
            <a:t>Hrvatski</a:t>
          </a:r>
          <a:r>
            <a:rPr lang="hr-HR" baseline="0" dirty="0"/>
            <a:t> političari protiv mađarizacije – </a:t>
          </a:r>
          <a:r>
            <a:rPr lang="hr-HR" b="1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službeni jezik u Hrvatskoj trebao bi ostati latinski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EE66351-4D5A-476E-929A-ACF953F0C42E}" type="parTrans" cxnId="{5DA00244-1F6E-48ED-B453-1BD549D8F4BA}">
      <dgm:prSet/>
      <dgm:spPr/>
      <dgm:t>
        <a:bodyPr/>
        <a:lstStyle/>
        <a:p>
          <a:endParaRPr lang="en-US"/>
        </a:p>
      </dgm:t>
    </dgm:pt>
    <dgm:pt modelId="{610C83DF-8CEB-47D9-A185-DCDF4EA386C8}" type="sibTrans" cxnId="{5DA00244-1F6E-48ED-B453-1BD549D8F4BA}">
      <dgm:prSet/>
      <dgm:spPr/>
      <dgm:t>
        <a:bodyPr/>
        <a:lstStyle/>
        <a:p>
          <a:endParaRPr lang="en-US"/>
        </a:p>
      </dgm:t>
    </dgm:pt>
    <dgm:pt modelId="{E8606813-AF29-42EC-9C12-559A7649F21A}" type="pres">
      <dgm:prSet presAssocID="{628D0E9E-DA69-4AF8-B79D-2918AC14C09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46D524EF-742C-410C-8ACC-BC03F8622EAA}" type="pres">
      <dgm:prSet presAssocID="{1BA9B984-52E5-45C6-A934-19B525E22F9E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F5DEA9F-CB23-4063-A8A5-791468F36D52}" type="pres">
      <dgm:prSet presAssocID="{5CC0FE9B-8EF0-4BE0-8721-BBAA89CF9684}" presName="spacer" presStyleCnt="0"/>
      <dgm:spPr/>
    </dgm:pt>
    <dgm:pt modelId="{635ED24B-AA75-41B4-878B-61C11C6A3860}" type="pres">
      <dgm:prSet presAssocID="{8CDE243D-058C-40F7-B361-01B17DB1E70E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8195220-0014-4011-8B6B-754E048DA074}" type="pres">
      <dgm:prSet presAssocID="{E591C687-2C86-4F54-91F1-6E401AB14973}" presName="spacer" presStyleCnt="0"/>
      <dgm:spPr/>
    </dgm:pt>
    <dgm:pt modelId="{B4464217-893E-4565-A940-8925EF91884A}" type="pres">
      <dgm:prSet presAssocID="{F1779B6B-6081-46D7-832F-31A426D2BDF4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5DA00244-1F6E-48ED-B453-1BD549D8F4BA}" srcId="{628D0E9E-DA69-4AF8-B79D-2918AC14C099}" destId="{F1779B6B-6081-46D7-832F-31A426D2BDF4}" srcOrd="2" destOrd="0" parTransId="{DEE66351-4D5A-476E-929A-ACF953F0C42E}" sibTransId="{610C83DF-8CEB-47D9-A185-DCDF4EA386C8}"/>
    <dgm:cxn modelId="{9E0D5387-6BEE-4BDA-BA45-9957516E1B86}" type="presOf" srcId="{1BA9B984-52E5-45C6-A934-19B525E22F9E}" destId="{46D524EF-742C-410C-8ACC-BC03F8622EAA}" srcOrd="0" destOrd="0" presId="urn:microsoft.com/office/officeart/2005/8/layout/vList2"/>
    <dgm:cxn modelId="{0D05DCD7-64C4-418D-B320-FC3F93F6648B}" type="presOf" srcId="{628D0E9E-DA69-4AF8-B79D-2918AC14C099}" destId="{E8606813-AF29-42EC-9C12-559A7649F21A}" srcOrd="0" destOrd="0" presId="urn:microsoft.com/office/officeart/2005/8/layout/vList2"/>
    <dgm:cxn modelId="{33CC46AE-93DB-4332-A017-108A3725C77D}" srcId="{628D0E9E-DA69-4AF8-B79D-2918AC14C099}" destId="{8CDE243D-058C-40F7-B361-01B17DB1E70E}" srcOrd="1" destOrd="0" parTransId="{C755AA48-B49B-4260-8229-B36FD4E36B67}" sibTransId="{E591C687-2C86-4F54-91F1-6E401AB14973}"/>
    <dgm:cxn modelId="{18DF406D-FD62-46ED-A34C-5A142B80EEC4}" srcId="{628D0E9E-DA69-4AF8-B79D-2918AC14C099}" destId="{1BA9B984-52E5-45C6-A934-19B525E22F9E}" srcOrd="0" destOrd="0" parTransId="{C7495D20-7687-44B2-AE52-7AA58DBE192D}" sibTransId="{5CC0FE9B-8EF0-4BE0-8721-BBAA89CF9684}"/>
    <dgm:cxn modelId="{26ECAD5F-2D1A-4132-B81B-5656F536CC5F}" type="presOf" srcId="{8CDE243D-058C-40F7-B361-01B17DB1E70E}" destId="{635ED24B-AA75-41B4-878B-61C11C6A3860}" srcOrd="0" destOrd="0" presId="urn:microsoft.com/office/officeart/2005/8/layout/vList2"/>
    <dgm:cxn modelId="{DB6238D2-B058-4CDC-9B2A-70EC878595A5}" type="presOf" srcId="{F1779B6B-6081-46D7-832F-31A426D2BDF4}" destId="{B4464217-893E-4565-A940-8925EF91884A}" srcOrd="0" destOrd="0" presId="urn:microsoft.com/office/officeart/2005/8/layout/vList2"/>
    <dgm:cxn modelId="{B4166856-A914-4531-BB8C-0399E591BF6E}" type="presParOf" srcId="{E8606813-AF29-42EC-9C12-559A7649F21A}" destId="{46D524EF-742C-410C-8ACC-BC03F8622EAA}" srcOrd="0" destOrd="0" presId="urn:microsoft.com/office/officeart/2005/8/layout/vList2"/>
    <dgm:cxn modelId="{E320C628-680E-44D7-9F2E-CF6DDBECE38B}" type="presParOf" srcId="{E8606813-AF29-42EC-9C12-559A7649F21A}" destId="{1F5DEA9F-CB23-4063-A8A5-791468F36D52}" srcOrd="1" destOrd="0" presId="urn:microsoft.com/office/officeart/2005/8/layout/vList2"/>
    <dgm:cxn modelId="{DDC4ABF0-0FC7-426D-BEB1-BEF616854770}" type="presParOf" srcId="{E8606813-AF29-42EC-9C12-559A7649F21A}" destId="{635ED24B-AA75-41B4-878B-61C11C6A3860}" srcOrd="2" destOrd="0" presId="urn:microsoft.com/office/officeart/2005/8/layout/vList2"/>
    <dgm:cxn modelId="{E45BB094-F0E2-4255-A430-EF7496582B62}" type="presParOf" srcId="{E8606813-AF29-42EC-9C12-559A7649F21A}" destId="{18195220-0014-4011-8B6B-754E048DA074}" srcOrd="3" destOrd="0" presId="urn:microsoft.com/office/officeart/2005/8/layout/vList2"/>
    <dgm:cxn modelId="{76AE425B-FDD7-401F-90A6-A518751A8C09}" type="presParOf" srcId="{E8606813-AF29-42EC-9C12-559A7649F21A}" destId="{B4464217-893E-4565-A940-8925EF91884A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28D0E9E-DA69-4AF8-B79D-2918AC14C099}" type="doc">
      <dgm:prSet loTypeId="urn:microsoft.com/office/officeart/2005/8/layout/vList2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8587BE96-6877-43AE-A87C-ED3B43D4E73E}">
      <dgm:prSet/>
      <dgm:spPr/>
      <dgm:t>
        <a:bodyPr/>
        <a:lstStyle/>
        <a:p>
          <a:r>
            <a:rPr lang="hr-HR" dirty="0"/>
            <a:t>Među njima isticao se Ljudevit Gaj</a:t>
          </a:r>
          <a:endParaRPr lang="en-US" dirty="0"/>
        </a:p>
      </dgm:t>
    </dgm:pt>
    <dgm:pt modelId="{0D7842DA-5236-45D0-9FF2-2CBD026C9182}" type="parTrans" cxnId="{D714B502-E1C4-41DB-B62F-BF51AD49705E}">
      <dgm:prSet/>
      <dgm:spPr/>
      <dgm:t>
        <a:bodyPr/>
        <a:lstStyle/>
        <a:p>
          <a:endParaRPr lang="hr-HR"/>
        </a:p>
      </dgm:t>
    </dgm:pt>
    <dgm:pt modelId="{4D45F3B9-844E-4C61-BC7F-A181BFA3BEED}" type="sibTrans" cxnId="{D714B502-E1C4-41DB-B62F-BF51AD49705E}">
      <dgm:prSet/>
      <dgm:spPr/>
      <dgm:t>
        <a:bodyPr/>
        <a:lstStyle/>
        <a:p>
          <a:endParaRPr lang="hr-HR"/>
        </a:p>
      </dgm:t>
    </dgm:pt>
    <dgm:pt modelId="{A40343C9-FCF5-41EE-8FA9-DE1BCB6B9414}">
      <dgm:prSet/>
      <dgm:spPr/>
      <dgm:t>
        <a:bodyPr/>
        <a:lstStyle/>
        <a:p>
          <a:pPr algn="just"/>
          <a:r>
            <a:rPr lang="hr-HR" dirty="0"/>
            <a:t>Težili stvaranju jedinstvenoga književnog jezika – </a:t>
          </a:r>
          <a:r>
            <a: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prvi korak k ujedinjavanju hrvatskih zemalja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A7F5686-917A-4825-9D8B-5D71CC319AF2}" type="parTrans" cxnId="{D57A2B07-5B1D-4CF5-A174-3D276DA0C2D6}">
      <dgm:prSet/>
      <dgm:spPr/>
      <dgm:t>
        <a:bodyPr/>
        <a:lstStyle/>
        <a:p>
          <a:endParaRPr lang="hr-HR"/>
        </a:p>
      </dgm:t>
    </dgm:pt>
    <dgm:pt modelId="{19070B6E-44E1-43D6-93ED-8AB007A80141}" type="sibTrans" cxnId="{D57A2B07-5B1D-4CF5-A174-3D276DA0C2D6}">
      <dgm:prSet/>
      <dgm:spPr/>
      <dgm:t>
        <a:bodyPr/>
        <a:lstStyle/>
        <a:p>
          <a:endParaRPr lang="hr-HR"/>
        </a:p>
      </dgm:t>
    </dgm:pt>
    <dgm:pt modelId="{717608EE-9FF0-4778-8D0C-8E017EC491DE}">
      <dgm:prSet/>
      <dgm:spPr/>
      <dgm:t>
        <a:bodyPr/>
        <a:lstStyle/>
        <a:p>
          <a:pPr algn="just"/>
          <a:r>
            <a:rPr lang="hr-HR" dirty="0"/>
            <a:t>Pokušaji mađarizacije utjecali na jačanje nacionalne svijesti među mlađim i obrazovanim stanovništvom</a:t>
          </a:r>
          <a:endParaRPr lang="en-US" dirty="0"/>
        </a:p>
      </dgm:t>
    </dgm:pt>
    <dgm:pt modelId="{50166378-2D6E-4B41-B06F-05C5A088EDAF}" type="parTrans" cxnId="{47B4B07E-756E-4176-81C0-D2C72CF2ADA8}">
      <dgm:prSet/>
      <dgm:spPr/>
      <dgm:t>
        <a:bodyPr/>
        <a:lstStyle/>
        <a:p>
          <a:endParaRPr lang="hr-HR"/>
        </a:p>
      </dgm:t>
    </dgm:pt>
    <dgm:pt modelId="{787792A5-DB64-45CD-A990-3E41F248295D}" type="sibTrans" cxnId="{47B4B07E-756E-4176-81C0-D2C72CF2ADA8}">
      <dgm:prSet/>
      <dgm:spPr/>
      <dgm:t>
        <a:bodyPr/>
        <a:lstStyle/>
        <a:p>
          <a:endParaRPr lang="hr-HR"/>
        </a:p>
      </dgm:t>
    </dgm:pt>
    <dgm:pt modelId="{E8606813-AF29-42EC-9C12-559A7649F21A}" type="pres">
      <dgm:prSet presAssocID="{628D0E9E-DA69-4AF8-B79D-2918AC14C09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D5283084-7746-4B5C-BF5F-62A2708EFCAA}" type="pres">
      <dgm:prSet presAssocID="{717608EE-9FF0-4778-8D0C-8E017EC491DE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7ACDA8B-5A40-45D6-9A52-D21EAA020F88}" type="pres">
      <dgm:prSet presAssocID="{787792A5-DB64-45CD-A990-3E41F248295D}" presName="spacer" presStyleCnt="0"/>
      <dgm:spPr/>
    </dgm:pt>
    <dgm:pt modelId="{B3417DEC-9875-41C1-A264-A3241F7DC9D3}" type="pres">
      <dgm:prSet presAssocID="{A40343C9-FCF5-41EE-8FA9-DE1BCB6B9414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EEFC6B1-9C9E-4183-84AB-DAE2722DA19D}" type="pres">
      <dgm:prSet presAssocID="{19070B6E-44E1-43D6-93ED-8AB007A80141}" presName="spacer" presStyleCnt="0"/>
      <dgm:spPr/>
    </dgm:pt>
    <dgm:pt modelId="{02D4E48A-709F-444F-B026-AE2F180AB02D}" type="pres">
      <dgm:prSet presAssocID="{8587BE96-6877-43AE-A87C-ED3B43D4E73E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F9DEF8C4-FCD7-41A7-ABD8-717CC28525DE}" type="presOf" srcId="{717608EE-9FF0-4778-8D0C-8E017EC491DE}" destId="{D5283084-7746-4B5C-BF5F-62A2708EFCAA}" srcOrd="0" destOrd="0" presId="urn:microsoft.com/office/officeart/2005/8/layout/vList2"/>
    <dgm:cxn modelId="{47B4B07E-756E-4176-81C0-D2C72CF2ADA8}" srcId="{628D0E9E-DA69-4AF8-B79D-2918AC14C099}" destId="{717608EE-9FF0-4778-8D0C-8E017EC491DE}" srcOrd="0" destOrd="0" parTransId="{50166378-2D6E-4B41-B06F-05C5A088EDAF}" sibTransId="{787792A5-DB64-45CD-A990-3E41F248295D}"/>
    <dgm:cxn modelId="{0D05DCD7-64C4-418D-B320-FC3F93F6648B}" type="presOf" srcId="{628D0E9E-DA69-4AF8-B79D-2918AC14C099}" destId="{E8606813-AF29-42EC-9C12-559A7649F21A}" srcOrd="0" destOrd="0" presId="urn:microsoft.com/office/officeart/2005/8/layout/vList2"/>
    <dgm:cxn modelId="{E3938B92-0267-4304-84BB-756B3AD866C3}" type="presOf" srcId="{8587BE96-6877-43AE-A87C-ED3B43D4E73E}" destId="{02D4E48A-709F-444F-B026-AE2F180AB02D}" srcOrd="0" destOrd="0" presId="urn:microsoft.com/office/officeart/2005/8/layout/vList2"/>
    <dgm:cxn modelId="{D57A2B07-5B1D-4CF5-A174-3D276DA0C2D6}" srcId="{628D0E9E-DA69-4AF8-B79D-2918AC14C099}" destId="{A40343C9-FCF5-41EE-8FA9-DE1BCB6B9414}" srcOrd="1" destOrd="0" parTransId="{4A7F5686-917A-4825-9D8B-5D71CC319AF2}" sibTransId="{19070B6E-44E1-43D6-93ED-8AB007A80141}"/>
    <dgm:cxn modelId="{D714B502-E1C4-41DB-B62F-BF51AD49705E}" srcId="{628D0E9E-DA69-4AF8-B79D-2918AC14C099}" destId="{8587BE96-6877-43AE-A87C-ED3B43D4E73E}" srcOrd="2" destOrd="0" parTransId="{0D7842DA-5236-45D0-9FF2-2CBD026C9182}" sibTransId="{4D45F3B9-844E-4C61-BC7F-A181BFA3BEED}"/>
    <dgm:cxn modelId="{E5B6D479-812A-4C4A-AA15-238AF124BB82}" type="presOf" srcId="{A40343C9-FCF5-41EE-8FA9-DE1BCB6B9414}" destId="{B3417DEC-9875-41C1-A264-A3241F7DC9D3}" srcOrd="0" destOrd="0" presId="urn:microsoft.com/office/officeart/2005/8/layout/vList2"/>
    <dgm:cxn modelId="{1B7F0704-04C8-4DBB-A974-CEE53C313937}" type="presParOf" srcId="{E8606813-AF29-42EC-9C12-559A7649F21A}" destId="{D5283084-7746-4B5C-BF5F-62A2708EFCAA}" srcOrd="0" destOrd="0" presId="urn:microsoft.com/office/officeart/2005/8/layout/vList2"/>
    <dgm:cxn modelId="{B7013DAF-3A53-49C0-A74E-6BCA543AC254}" type="presParOf" srcId="{E8606813-AF29-42EC-9C12-559A7649F21A}" destId="{F7ACDA8B-5A40-45D6-9A52-D21EAA020F88}" srcOrd="1" destOrd="0" presId="urn:microsoft.com/office/officeart/2005/8/layout/vList2"/>
    <dgm:cxn modelId="{D797401B-095B-4A6E-A068-BDC64954C87E}" type="presParOf" srcId="{E8606813-AF29-42EC-9C12-559A7649F21A}" destId="{B3417DEC-9875-41C1-A264-A3241F7DC9D3}" srcOrd="2" destOrd="0" presId="urn:microsoft.com/office/officeart/2005/8/layout/vList2"/>
    <dgm:cxn modelId="{DA0CC55F-A11D-4B06-A6DC-6483E30116E6}" type="presParOf" srcId="{E8606813-AF29-42EC-9C12-559A7649F21A}" destId="{3EEFC6B1-9C9E-4183-84AB-DAE2722DA19D}" srcOrd="3" destOrd="0" presId="urn:microsoft.com/office/officeart/2005/8/layout/vList2"/>
    <dgm:cxn modelId="{A1E9A5C7-35F2-4B96-B0BD-3CF950720249}" type="presParOf" srcId="{E8606813-AF29-42EC-9C12-559A7649F21A}" destId="{02D4E48A-709F-444F-B026-AE2F180AB02D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ABE47FB-EA80-4619-BED2-FBC0AF73B4E5}" type="doc">
      <dgm:prSet loTypeId="urn:microsoft.com/office/officeart/2005/8/layout/vList2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D2300A88-9756-4EB6-9190-0E753C758D25}">
      <dgm:prSet/>
      <dgm:spPr/>
      <dgm:t>
        <a:bodyPr/>
        <a:lstStyle/>
        <a:p>
          <a:pPr algn="just"/>
          <a:r>
            <a:rPr lang="hr-HR" b="1" dirty="0"/>
            <a:t>Ljudevit Gaj </a:t>
          </a:r>
          <a:r>
            <a:rPr lang="hr-HR" dirty="0"/>
            <a:t>– središnja ličnost narodnog preporoda</a:t>
          </a:r>
          <a:r>
            <a:rPr lang="hr-HR" b="1" dirty="0"/>
            <a:t> </a:t>
          </a:r>
          <a:endParaRPr lang="en-US" dirty="0"/>
        </a:p>
      </dgm:t>
    </dgm:pt>
    <dgm:pt modelId="{39A53770-4EF7-4123-A9FF-749C4D591967}" type="parTrans" cxnId="{455544F9-75AA-4160-9D32-2BBD095DE3D9}">
      <dgm:prSet/>
      <dgm:spPr/>
      <dgm:t>
        <a:bodyPr/>
        <a:lstStyle/>
        <a:p>
          <a:endParaRPr lang="en-US"/>
        </a:p>
      </dgm:t>
    </dgm:pt>
    <dgm:pt modelId="{1A682F6A-A34D-4E4B-BF12-EB834EA1EAA1}" type="sibTrans" cxnId="{455544F9-75AA-4160-9D32-2BBD095DE3D9}">
      <dgm:prSet/>
      <dgm:spPr/>
      <dgm:t>
        <a:bodyPr/>
        <a:lstStyle/>
        <a:p>
          <a:endParaRPr lang="en-US"/>
        </a:p>
      </dgm:t>
    </dgm:pt>
    <dgm:pt modelId="{B08B9952-36D0-4FA3-A058-318D297C3064}">
      <dgm:prSet/>
      <dgm:spPr/>
      <dgm:t>
        <a:bodyPr/>
        <a:lstStyle/>
        <a:p>
          <a:pPr algn="just"/>
          <a:r>
            <a:rPr lang="hr-HR" b="1" dirty="0"/>
            <a:t>1830. godine – </a:t>
          </a:r>
          <a:r>
            <a:rPr lang="hr-HR" b="0" dirty="0"/>
            <a:t>objavio</a:t>
          </a:r>
          <a:r>
            <a:rPr lang="hr-HR" b="1" dirty="0"/>
            <a:t> </a:t>
          </a:r>
          <a:r>
            <a:rPr lang="hr-HR" b="1" i="1" dirty="0" smtClean="0"/>
            <a:t>Kratku </a:t>
          </a:r>
          <a:r>
            <a:rPr lang="hr-HR" b="1" i="1" dirty="0"/>
            <a:t>osnovu </a:t>
          </a:r>
          <a:r>
            <a:rPr lang="hr-HR" b="1" i="1" dirty="0" err="1"/>
            <a:t>horvatsko</a:t>
          </a:r>
          <a:r>
            <a:rPr lang="hr-HR" b="1" i="1" dirty="0"/>
            <a:t> – slavenskoga </a:t>
          </a:r>
          <a:r>
            <a:rPr lang="hr-HR" b="1" i="1" dirty="0" err="1" smtClean="0"/>
            <a:t>pravopisanja</a:t>
          </a:r>
          <a:endParaRPr lang="en-US" i="1" dirty="0"/>
        </a:p>
      </dgm:t>
    </dgm:pt>
    <dgm:pt modelId="{D24F3580-0300-47A5-80FC-F1CC85297D7E}" type="parTrans" cxnId="{855442CC-6388-46CA-8B29-9A68E2A08EC4}">
      <dgm:prSet/>
      <dgm:spPr/>
      <dgm:t>
        <a:bodyPr/>
        <a:lstStyle/>
        <a:p>
          <a:endParaRPr lang="en-US"/>
        </a:p>
      </dgm:t>
    </dgm:pt>
    <dgm:pt modelId="{48FA22CD-BD3C-4BEA-AF62-429C6533BFAC}" type="sibTrans" cxnId="{855442CC-6388-46CA-8B29-9A68E2A08EC4}">
      <dgm:prSet/>
      <dgm:spPr/>
      <dgm:t>
        <a:bodyPr/>
        <a:lstStyle/>
        <a:p>
          <a:endParaRPr lang="en-US"/>
        </a:p>
      </dgm:t>
    </dgm:pt>
    <dgm:pt modelId="{F20BBB91-96B2-4E4A-958B-F954A21FCF1D}">
      <dgm:prSet/>
      <dgm:spPr/>
      <dgm:t>
        <a:bodyPr/>
        <a:lstStyle/>
        <a:p>
          <a:r>
            <a:rPr lang="hr-HR" dirty="0"/>
            <a:t>Pojednostavljenje hrvatskog pravopisa </a:t>
          </a:r>
          <a:r>
            <a:rPr lang="hr-HR" dirty="0" smtClean="0"/>
            <a:t>– uveo </a:t>
          </a:r>
          <a:r>
            <a:rPr lang="hr-HR" b="1" dirty="0"/>
            <a:t>kvačice</a:t>
          </a:r>
          <a:endParaRPr lang="en-US" b="1" dirty="0"/>
        </a:p>
      </dgm:t>
    </dgm:pt>
    <dgm:pt modelId="{96032FF9-8CCA-41CB-8473-56605B744B30}" type="parTrans" cxnId="{394852CC-1472-427A-AD93-597A743673A2}">
      <dgm:prSet/>
      <dgm:spPr/>
      <dgm:t>
        <a:bodyPr/>
        <a:lstStyle/>
        <a:p>
          <a:endParaRPr lang="en-US"/>
        </a:p>
      </dgm:t>
    </dgm:pt>
    <dgm:pt modelId="{1FA80A11-7F15-49A3-AE63-6AF722EA2629}" type="sibTrans" cxnId="{394852CC-1472-427A-AD93-597A743673A2}">
      <dgm:prSet/>
      <dgm:spPr/>
      <dgm:t>
        <a:bodyPr/>
        <a:lstStyle/>
        <a:p>
          <a:endParaRPr lang="en-US"/>
        </a:p>
      </dgm:t>
    </dgm:pt>
    <dgm:pt modelId="{6A340D9A-5FF3-483E-AD03-06C7D0B557FE}">
      <dgm:prSet/>
      <dgm:spPr/>
      <dgm:t>
        <a:bodyPr/>
        <a:lstStyle/>
        <a:p>
          <a:pPr algn="just"/>
          <a:r>
            <a:rPr lang="hr-HR" dirty="0"/>
            <a:t>Predložio da štokavsko narječje postane zajedničko svim Hrvatima</a:t>
          </a:r>
          <a:endParaRPr lang="en-US" dirty="0"/>
        </a:p>
      </dgm:t>
    </dgm:pt>
    <dgm:pt modelId="{D048D39A-FF57-4A7D-99C1-EF36DFC46A03}" type="parTrans" cxnId="{7255ACDF-B442-452A-A375-0DB33DB06FE5}">
      <dgm:prSet/>
      <dgm:spPr/>
      <dgm:t>
        <a:bodyPr/>
        <a:lstStyle/>
        <a:p>
          <a:endParaRPr lang="en-US"/>
        </a:p>
      </dgm:t>
    </dgm:pt>
    <dgm:pt modelId="{F9DCE427-CC3C-4F1A-B1A7-9017A778AA9F}" type="sibTrans" cxnId="{7255ACDF-B442-452A-A375-0DB33DB06FE5}">
      <dgm:prSet/>
      <dgm:spPr/>
      <dgm:t>
        <a:bodyPr/>
        <a:lstStyle/>
        <a:p>
          <a:endParaRPr lang="en-US"/>
        </a:p>
      </dgm:t>
    </dgm:pt>
    <dgm:pt modelId="{AF545A50-E6D0-411F-95F8-9731573FF101}" type="pres">
      <dgm:prSet presAssocID="{3ABE47FB-EA80-4619-BED2-FBC0AF73B4E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F56BFFF8-CFD3-4967-96BD-7DE157A1D7E6}" type="pres">
      <dgm:prSet presAssocID="{D2300A88-9756-4EB6-9190-0E753C758D25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75783B7-B97F-4C6C-BAE0-F171B62FCCB6}" type="pres">
      <dgm:prSet presAssocID="{1A682F6A-A34D-4E4B-BF12-EB834EA1EAA1}" presName="spacer" presStyleCnt="0"/>
      <dgm:spPr/>
    </dgm:pt>
    <dgm:pt modelId="{C313B557-F598-47E9-9A10-8FBA1BE05D66}" type="pres">
      <dgm:prSet presAssocID="{B08B9952-36D0-4FA3-A058-318D297C3064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C12E96C-E0FA-4463-B84F-43C2B984EFA3}" type="pres">
      <dgm:prSet presAssocID="{48FA22CD-BD3C-4BEA-AF62-429C6533BFAC}" presName="spacer" presStyleCnt="0"/>
      <dgm:spPr/>
    </dgm:pt>
    <dgm:pt modelId="{ED8F3005-286D-4B3E-AF25-A7E69A9E251B}" type="pres">
      <dgm:prSet presAssocID="{F20BBB91-96B2-4E4A-958B-F954A21FCF1D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FCECCA9-9D7B-4EB3-A4F9-A5155E0E4EAD}" type="pres">
      <dgm:prSet presAssocID="{1FA80A11-7F15-49A3-AE63-6AF722EA2629}" presName="spacer" presStyleCnt="0"/>
      <dgm:spPr/>
    </dgm:pt>
    <dgm:pt modelId="{87605297-695C-4177-8756-0A9951A43339}" type="pres">
      <dgm:prSet presAssocID="{6A340D9A-5FF3-483E-AD03-06C7D0B557FE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56478361-568A-44EE-9C5B-524491AF3788}" type="presOf" srcId="{B08B9952-36D0-4FA3-A058-318D297C3064}" destId="{C313B557-F598-47E9-9A10-8FBA1BE05D66}" srcOrd="0" destOrd="0" presId="urn:microsoft.com/office/officeart/2005/8/layout/vList2"/>
    <dgm:cxn modelId="{B86A0139-36A8-4F3E-8797-D51173263A9C}" type="presOf" srcId="{D2300A88-9756-4EB6-9190-0E753C758D25}" destId="{F56BFFF8-CFD3-4967-96BD-7DE157A1D7E6}" srcOrd="0" destOrd="0" presId="urn:microsoft.com/office/officeart/2005/8/layout/vList2"/>
    <dgm:cxn modelId="{7255ACDF-B442-452A-A375-0DB33DB06FE5}" srcId="{3ABE47FB-EA80-4619-BED2-FBC0AF73B4E5}" destId="{6A340D9A-5FF3-483E-AD03-06C7D0B557FE}" srcOrd="3" destOrd="0" parTransId="{D048D39A-FF57-4A7D-99C1-EF36DFC46A03}" sibTransId="{F9DCE427-CC3C-4F1A-B1A7-9017A778AA9F}"/>
    <dgm:cxn modelId="{03D8FEED-467E-4DCF-B3D5-435DD7CCEBCA}" type="presOf" srcId="{3ABE47FB-EA80-4619-BED2-FBC0AF73B4E5}" destId="{AF545A50-E6D0-411F-95F8-9731573FF101}" srcOrd="0" destOrd="0" presId="urn:microsoft.com/office/officeart/2005/8/layout/vList2"/>
    <dgm:cxn modelId="{855442CC-6388-46CA-8B29-9A68E2A08EC4}" srcId="{3ABE47FB-EA80-4619-BED2-FBC0AF73B4E5}" destId="{B08B9952-36D0-4FA3-A058-318D297C3064}" srcOrd="1" destOrd="0" parTransId="{D24F3580-0300-47A5-80FC-F1CC85297D7E}" sibTransId="{48FA22CD-BD3C-4BEA-AF62-429C6533BFAC}"/>
    <dgm:cxn modelId="{1CD1A4DA-7857-4E64-B700-252175874407}" type="presOf" srcId="{6A340D9A-5FF3-483E-AD03-06C7D0B557FE}" destId="{87605297-695C-4177-8756-0A9951A43339}" srcOrd="0" destOrd="0" presId="urn:microsoft.com/office/officeart/2005/8/layout/vList2"/>
    <dgm:cxn modelId="{394852CC-1472-427A-AD93-597A743673A2}" srcId="{3ABE47FB-EA80-4619-BED2-FBC0AF73B4E5}" destId="{F20BBB91-96B2-4E4A-958B-F954A21FCF1D}" srcOrd="2" destOrd="0" parTransId="{96032FF9-8CCA-41CB-8473-56605B744B30}" sibTransId="{1FA80A11-7F15-49A3-AE63-6AF722EA2629}"/>
    <dgm:cxn modelId="{4116C577-332E-4B7D-80A8-E4FA7FB79555}" type="presOf" srcId="{F20BBB91-96B2-4E4A-958B-F954A21FCF1D}" destId="{ED8F3005-286D-4B3E-AF25-A7E69A9E251B}" srcOrd="0" destOrd="0" presId="urn:microsoft.com/office/officeart/2005/8/layout/vList2"/>
    <dgm:cxn modelId="{455544F9-75AA-4160-9D32-2BBD095DE3D9}" srcId="{3ABE47FB-EA80-4619-BED2-FBC0AF73B4E5}" destId="{D2300A88-9756-4EB6-9190-0E753C758D25}" srcOrd="0" destOrd="0" parTransId="{39A53770-4EF7-4123-A9FF-749C4D591967}" sibTransId="{1A682F6A-A34D-4E4B-BF12-EB834EA1EAA1}"/>
    <dgm:cxn modelId="{70DD7180-6750-4620-9C19-40BE41157AF6}" type="presParOf" srcId="{AF545A50-E6D0-411F-95F8-9731573FF101}" destId="{F56BFFF8-CFD3-4967-96BD-7DE157A1D7E6}" srcOrd="0" destOrd="0" presId="urn:microsoft.com/office/officeart/2005/8/layout/vList2"/>
    <dgm:cxn modelId="{91C04CAF-D74F-4D17-BC1F-643E85A27556}" type="presParOf" srcId="{AF545A50-E6D0-411F-95F8-9731573FF101}" destId="{875783B7-B97F-4C6C-BAE0-F171B62FCCB6}" srcOrd="1" destOrd="0" presId="urn:microsoft.com/office/officeart/2005/8/layout/vList2"/>
    <dgm:cxn modelId="{0A161C2D-16B1-450E-A515-AE33599A4F8B}" type="presParOf" srcId="{AF545A50-E6D0-411F-95F8-9731573FF101}" destId="{C313B557-F598-47E9-9A10-8FBA1BE05D66}" srcOrd="2" destOrd="0" presId="urn:microsoft.com/office/officeart/2005/8/layout/vList2"/>
    <dgm:cxn modelId="{7F39F948-64EF-4697-BC90-DF6013CF51B8}" type="presParOf" srcId="{AF545A50-E6D0-411F-95F8-9731573FF101}" destId="{CC12E96C-E0FA-4463-B84F-43C2B984EFA3}" srcOrd="3" destOrd="0" presId="urn:microsoft.com/office/officeart/2005/8/layout/vList2"/>
    <dgm:cxn modelId="{04F760E7-01F8-407B-B01D-AFC024E06A5E}" type="presParOf" srcId="{AF545A50-E6D0-411F-95F8-9731573FF101}" destId="{ED8F3005-286D-4B3E-AF25-A7E69A9E251B}" srcOrd="4" destOrd="0" presId="urn:microsoft.com/office/officeart/2005/8/layout/vList2"/>
    <dgm:cxn modelId="{AA5EE988-EFBB-4698-A929-B2960DC2F30B}" type="presParOf" srcId="{AF545A50-E6D0-411F-95F8-9731573FF101}" destId="{4FCECCA9-9D7B-4EB3-A4F9-A5155E0E4EAD}" srcOrd="5" destOrd="0" presId="urn:microsoft.com/office/officeart/2005/8/layout/vList2"/>
    <dgm:cxn modelId="{8C2662FF-0ACF-41F1-B0FE-32236E638CE1}" type="presParOf" srcId="{AF545A50-E6D0-411F-95F8-9731573FF101}" destId="{87605297-695C-4177-8756-0A9951A43339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16353F5-1286-47AB-A459-F125F75B8A35}" type="doc">
      <dgm:prSet loTypeId="urn:microsoft.com/office/officeart/2005/8/layout/vList2" loCatId="list" qsTypeId="urn:microsoft.com/office/officeart/2005/8/quickstyle/simple1" qsCatId="simple" csTypeId="urn:microsoft.com/office/officeart/2005/8/colors/accent1_3" csCatId="accent1"/>
      <dgm:spPr/>
      <dgm:t>
        <a:bodyPr/>
        <a:lstStyle/>
        <a:p>
          <a:endParaRPr lang="en-US"/>
        </a:p>
      </dgm:t>
    </dgm:pt>
    <dgm:pt modelId="{61E7350D-0361-4F12-A259-04C7AF202634}">
      <dgm:prSet/>
      <dgm:spPr/>
      <dgm:t>
        <a:bodyPr/>
        <a:lstStyle/>
        <a:p>
          <a:pPr algn="just"/>
          <a:r>
            <a:rPr lang="hr-HR" dirty="0"/>
            <a:t>Ljudevit Gaj i njegovi pristaše smatrali su da će okupljanje svih Hrvata i ostalih južnih Slavena biti lakše ukoliko prihvate zajedničko ime</a:t>
          </a:r>
          <a:endParaRPr lang="en-US" dirty="0"/>
        </a:p>
      </dgm:t>
    </dgm:pt>
    <dgm:pt modelId="{00B5C70A-D582-4CE1-8D63-0F3130F4A2AA}" type="parTrans" cxnId="{A531E070-6DA8-4B10-92E6-8B5E1C1944BB}">
      <dgm:prSet/>
      <dgm:spPr/>
      <dgm:t>
        <a:bodyPr/>
        <a:lstStyle/>
        <a:p>
          <a:endParaRPr lang="en-US"/>
        </a:p>
      </dgm:t>
    </dgm:pt>
    <dgm:pt modelId="{B07148E2-D3D5-41CD-96E2-8EA9417303D1}" type="sibTrans" cxnId="{A531E070-6DA8-4B10-92E6-8B5E1C1944BB}">
      <dgm:prSet/>
      <dgm:spPr/>
      <dgm:t>
        <a:bodyPr/>
        <a:lstStyle/>
        <a:p>
          <a:endParaRPr lang="en-US"/>
        </a:p>
      </dgm:t>
    </dgm:pt>
    <dgm:pt modelId="{92028808-FF2A-4452-8348-CDFCA9D16741}">
      <dgm:prSet/>
      <dgm:spPr/>
      <dgm:t>
        <a:bodyPr/>
        <a:lstStyle/>
        <a:p>
          <a:pPr algn="just"/>
          <a:r>
            <a:rPr lang="hr-HR" dirty="0"/>
            <a:t>Tada se smatralo da Hrvati i Južni Slaveni potječu od Ilira, pa se pokret nazvao </a:t>
          </a:r>
          <a:r>
            <a:rPr lang="hr-HR" b="1" dirty="0"/>
            <a:t>Ilirski pokret</a:t>
          </a:r>
          <a:r>
            <a:rPr lang="hr-HR" dirty="0"/>
            <a:t>, a preporoditelji </a:t>
          </a:r>
          <a:r>
            <a:rPr lang="hr-HR" b="1" dirty="0"/>
            <a:t>ilircima</a:t>
          </a:r>
          <a:endParaRPr lang="en-US" b="1" dirty="0"/>
        </a:p>
      </dgm:t>
    </dgm:pt>
    <dgm:pt modelId="{B3AC8F85-4E01-47B2-BE9B-6E088F486653}" type="parTrans" cxnId="{65AB789F-3684-44DE-B385-82CB337BCED0}">
      <dgm:prSet/>
      <dgm:spPr/>
      <dgm:t>
        <a:bodyPr/>
        <a:lstStyle/>
        <a:p>
          <a:endParaRPr lang="en-US"/>
        </a:p>
      </dgm:t>
    </dgm:pt>
    <dgm:pt modelId="{24E1B968-FF32-4EC6-9E7F-D6B1E626195F}" type="sibTrans" cxnId="{65AB789F-3684-44DE-B385-82CB337BCED0}">
      <dgm:prSet/>
      <dgm:spPr/>
      <dgm:t>
        <a:bodyPr/>
        <a:lstStyle/>
        <a:p>
          <a:endParaRPr lang="en-US"/>
        </a:p>
      </dgm:t>
    </dgm:pt>
    <dgm:pt modelId="{A2C120E3-D284-44CA-8B5D-BE22A02C9751}">
      <dgm:prSet/>
      <dgm:spPr/>
      <dgm:t>
        <a:bodyPr/>
        <a:lstStyle/>
        <a:p>
          <a:pPr algn="just"/>
          <a:r>
            <a:rPr lang="hr-HR" dirty="0"/>
            <a:t>Ilirskim imenom nastojalo se obuhvatiti u jednu kulturnu cjelinu Hrvate iz Banske Hrvatske, Dalmacije, Istre, Vojne krajine</a:t>
          </a:r>
          <a:endParaRPr lang="en-US" dirty="0"/>
        </a:p>
      </dgm:t>
    </dgm:pt>
    <dgm:pt modelId="{7848192D-FB5D-46E4-ADC1-A9754BE51B8C}" type="parTrans" cxnId="{82FDFFD6-BC77-4C24-944E-1C8579FACC08}">
      <dgm:prSet/>
      <dgm:spPr/>
      <dgm:t>
        <a:bodyPr/>
        <a:lstStyle/>
        <a:p>
          <a:endParaRPr lang="en-US"/>
        </a:p>
      </dgm:t>
    </dgm:pt>
    <dgm:pt modelId="{4BB1D916-4632-4DCD-800C-CB9DDB83ED87}" type="sibTrans" cxnId="{82FDFFD6-BC77-4C24-944E-1C8579FACC08}">
      <dgm:prSet/>
      <dgm:spPr/>
      <dgm:t>
        <a:bodyPr/>
        <a:lstStyle/>
        <a:p>
          <a:endParaRPr lang="en-US"/>
        </a:p>
      </dgm:t>
    </dgm:pt>
    <dgm:pt modelId="{EF17AA3E-BA62-43DC-B004-B7046D0C02DC}" type="pres">
      <dgm:prSet presAssocID="{016353F5-1286-47AB-A459-F125F75B8A3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4E321716-D4D3-47F6-824D-1A993C0A2474}" type="pres">
      <dgm:prSet presAssocID="{61E7350D-0361-4F12-A259-04C7AF202634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329FFAC-2634-4FAE-B4D8-DCC747453B65}" type="pres">
      <dgm:prSet presAssocID="{B07148E2-D3D5-41CD-96E2-8EA9417303D1}" presName="spacer" presStyleCnt="0"/>
      <dgm:spPr/>
    </dgm:pt>
    <dgm:pt modelId="{B55F7126-A9F7-49EC-8B46-58128B2A0373}" type="pres">
      <dgm:prSet presAssocID="{92028808-FF2A-4452-8348-CDFCA9D16741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7BCF83A-EB2F-4BB9-B88B-E6E57874032A}" type="pres">
      <dgm:prSet presAssocID="{24E1B968-FF32-4EC6-9E7F-D6B1E626195F}" presName="spacer" presStyleCnt="0"/>
      <dgm:spPr/>
    </dgm:pt>
    <dgm:pt modelId="{9E69ABC8-99E6-49C1-9F77-1D68E0CC64B8}" type="pres">
      <dgm:prSet presAssocID="{A2C120E3-D284-44CA-8B5D-BE22A02C9751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65AB789F-3684-44DE-B385-82CB337BCED0}" srcId="{016353F5-1286-47AB-A459-F125F75B8A35}" destId="{92028808-FF2A-4452-8348-CDFCA9D16741}" srcOrd="1" destOrd="0" parTransId="{B3AC8F85-4E01-47B2-BE9B-6E088F486653}" sibTransId="{24E1B968-FF32-4EC6-9E7F-D6B1E626195F}"/>
    <dgm:cxn modelId="{AB3BF7E8-F0F5-4108-94C5-93540D9631C8}" type="presOf" srcId="{92028808-FF2A-4452-8348-CDFCA9D16741}" destId="{B55F7126-A9F7-49EC-8B46-58128B2A0373}" srcOrd="0" destOrd="0" presId="urn:microsoft.com/office/officeart/2005/8/layout/vList2"/>
    <dgm:cxn modelId="{82FDFFD6-BC77-4C24-944E-1C8579FACC08}" srcId="{016353F5-1286-47AB-A459-F125F75B8A35}" destId="{A2C120E3-D284-44CA-8B5D-BE22A02C9751}" srcOrd="2" destOrd="0" parTransId="{7848192D-FB5D-46E4-ADC1-A9754BE51B8C}" sibTransId="{4BB1D916-4632-4DCD-800C-CB9DDB83ED87}"/>
    <dgm:cxn modelId="{63812067-796A-4445-B118-F3C24087FBFF}" type="presOf" srcId="{016353F5-1286-47AB-A459-F125F75B8A35}" destId="{EF17AA3E-BA62-43DC-B004-B7046D0C02DC}" srcOrd="0" destOrd="0" presId="urn:microsoft.com/office/officeart/2005/8/layout/vList2"/>
    <dgm:cxn modelId="{DD130308-132A-4C1D-AEEA-F532D25A40FB}" type="presOf" srcId="{61E7350D-0361-4F12-A259-04C7AF202634}" destId="{4E321716-D4D3-47F6-824D-1A993C0A2474}" srcOrd="0" destOrd="0" presId="urn:microsoft.com/office/officeart/2005/8/layout/vList2"/>
    <dgm:cxn modelId="{E668F545-EEDA-4F05-AF3F-CDE65ADB6DB1}" type="presOf" srcId="{A2C120E3-D284-44CA-8B5D-BE22A02C9751}" destId="{9E69ABC8-99E6-49C1-9F77-1D68E0CC64B8}" srcOrd="0" destOrd="0" presId="urn:microsoft.com/office/officeart/2005/8/layout/vList2"/>
    <dgm:cxn modelId="{A531E070-6DA8-4B10-92E6-8B5E1C1944BB}" srcId="{016353F5-1286-47AB-A459-F125F75B8A35}" destId="{61E7350D-0361-4F12-A259-04C7AF202634}" srcOrd="0" destOrd="0" parTransId="{00B5C70A-D582-4CE1-8D63-0F3130F4A2AA}" sibTransId="{B07148E2-D3D5-41CD-96E2-8EA9417303D1}"/>
    <dgm:cxn modelId="{1030A289-5C66-4A26-92AE-ABDBE1848959}" type="presParOf" srcId="{EF17AA3E-BA62-43DC-B004-B7046D0C02DC}" destId="{4E321716-D4D3-47F6-824D-1A993C0A2474}" srcOrd="0" destOrd="0" presId="urn:microsoft.com/office/officeart/2005/8/layout/vList2"/>
    <dgm:cxn modelId="{0A0D5F83-A066-4911-ABB7-76C3A882F55E}" type="presParOf" srcId="{EF17AA3E-BA62-43DC-B004-B7046D0C02DC}" destId="{D329FFAC-2634-4FAE-B4D8-DCC747453B65}" srcOrd="1" destOrd="0" presId="urn:microsoft.com/office/officeart/2005/8/layout/vList2"/>
    <dgm:cxn modelId="{99295516-CEE0-49B1-BF50-9F35D1A63533}" type="presParOf" srcId="{EF17AA3E-BA62-43DC-B004-B7046D0C02DC}" destId="{B55F7126-A9F7-49EC-8B46-58128B2A0373}" srcOrd="2" destOrd="0" presId="urn:microsoft.com/office/officeart/2005/8/layout/vList2"/>
    <dgm:cxn modelId="{B7CA5699-6666-46AE-88C0-A0DC41EB0FB6}" type="presParOf" srcId="{EF17AA3E-BA62-43DC-B004-B7046D0C02DC}" destId="{D7BCF83A-EB2F-4BB9-B88B-E6E57874032A}" srcOrd="3" destOrd="0" presId="urn:microsoft.com/office/officeart/2005/8/layout/vList2"/>
    <dgm:cxn modelId="{7A49AE99-633B-4D6E-B374-2BEBA3E88700}" type="presParOf" srcId="{EF17AA3E-BA62-43DC-B004-B7046D0C02DC}" destId="{9E69ABC8-99E6-49C1-9F77-1D68E0CC64B8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9B7DD7F-CF38-4D9F-9F16-A83221407EBA}">
      <dsp:nvSpPr>
        <dsp:cNvPr id="0" name=""/>
        <dsp:cNvSpPr/>
      </dsp:nvSpPr>
      <dsp:spPr>
        <a:xfrm>
          <a:off x="0" y="19721"/>
          <a:ext cx="10617694" cy="1054170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kern="1200" dirty="0"/>
            <a:t>Do XIX. stoljeća važnija pripadnost društvenom sloju nego narodu</a:t>
          </a:r>
          <a:endParaRPr lang="en-US" sz="2800" kern="1200" dirty="0"/>
        </a:p>
      </dsp:txBody>
      <dsp:txXfrm>
        <a:off x="0" y="19721"/>
        <a:ext cx="10617694" cy="1054170"/>
      </dsp:txXfrm>
    </dsp:sp>
    <dsp:sp modelId="{F7054177-409E-4F5B-BFFB-7A74E33A7FED}">
      <dsp:nvSpPr>
        <dsp:cNvPr id="0" name=""/>
        <dsp:cNvSpPr/>
      </dsp:nvSpPr>
      <dsp:spPr>
        <a:xfrm>
          <a:off x="0" y="1226531"/>
          <a:ext cx="10617694" cy="1054170"/>
        </a:xfrm>
        <a:prstGeom prst="roundRect">
          <a:avLst/>
        </a:prstGeom>
        <a:solidFill>
          <a:schemeClr val="accent1">
            <a:shade val="80000"/>
            <a:hueOff val="116428"/>
            <a:satOff val="-2085"/>
            <a:lumOff val="886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kern="1200" dirty="0"/>
            <a:t>Početkom XIX. stoljeća pod utjecajem ideja Francuske revolucije jačala </a:t>
          </a:r>
          <a:r>
            <a:rPr lang="hr-HR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nacionalna svijest</a:t>
          </a:r>
          <a:endParaRPr lang="en-US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1226531"/>
        <a:ext cx="10617694" cy="1054170"/>
      </dsp:txXfrm>
    </dsp:sp>
    <dsp:sp modelId="{E98EC9D1-9B3B-4DE7-8A1A-602C9115B9A3}">
      <dsp:nvSpPr>
        <dsp:cNvPr id="0" name=""/>
        <dsp:cNvSpPr/>
      </dsp:nvSpPr>
      <dsp:spPr>
        <a:xfrm>
          <a:off x="0" y="2433341"/>
          <a:ext cx="10617694" cy="1054170"/>
        </a:xfrm>
        <a:prstGeom prst="roundRect">
          <a:avLst/>
        </a:prstGeom>
        <a:solidFill>
          <a:schemeClr val="accent1">
            <a:shade val="80000"/>
            <a:hueOff val="232855"/>
            <a:satOff val="-4171"/>
            <a:lumOff val="1772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Narod</a:t>
          </a:r>
          <a:r>
            <a:rPr lang="hr-HR" sz="2800" kern="1200" dirty="0"/>
            <a:t> – zajednica ljudi povezana zajedničkim podrijetlom, kulturom i/ili jezikom</a:t>
          </a:r>
          <a:endParaRPr lang="en-US" sz="2800" kern="1200" dirty="0"/>
        </a:p>
      </dsp:txBody>
      <dsp:txXfrm>
        <a:off x="0" y="2433341"/>
        <a:ext cx="10617694" cy="1054170"/>
      </dsp:txXfrm>
    </dsp:sp>
    <dsp:sp modelId="{DB25462E-98FF-4FD9-B886-534C8A201918}">
      <dsp:nvSpPr>
        <dsp:cNvPr id="0" name=""/>
        <dsp:cNvSpPr/>
      </dsp:nvSpPr>
      <dsp:spPr>
        <a:xfrm>
          <a:off x="0" y="3640151"/>
          <a:ext cx="10617694" cy="1054170"/>
        </a:xfrm>
        <a:prstGeom prst="roundRect">
          <a:avLst/>
        </a:prstGeom>
        <a:solidFill>
          <a:schemeClr val="accent1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Narod postaje nacija jačanjem nacionalne svijesti – narodnim preporodom</a:t>
          </a:r>
          <a:endParaRPr lang="en-US" sz="2800" kern="1200" dirty="0"/>
        </a:p>
      </dsp:txBody>
      <dsp:txXfrm>
        <a:off x="0" y="3640151"/>
        <a:ext cx="10617694" cy="1054170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A0950D2-6FCF-4086-9AD2-566546019111}">
      <dsp:nvSpPr>
        <dsp:cNvPr id="0" name=""/>
        <dsp:cNvSpPr/>
      </dsp:nvSpPr>
      <dsp:spPr>
        <a:xfrm>
          <a:off x="0" y="30930"/>
          <a:ext cx="10515600" cy="1380307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just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600" kern="1200" dirty="0"/>
            <a:t>Cilj </a:t>
          </a:r>
          <a:r>
            <a:rPr lang="hr-HR" sz="2600" kern="1200" dirty="0" smtClean="0"/>
            <a:t>preporoditelja – njegovanje </a:t>
          </a:r>
          <a:r>
            <a:rPr lang="hr-HR" sz="2600" kern="1200" dirty="0"/>
            <a:t>hrvatskog jezika i kulture, buđenje nacionalne svijesti</a:t>
          </a:r>
          <a:endParaRPr lang="en-US" sz="2600" kern="1200" dirty="0"/>
        </a:p>
      </dsp:txBody>
      <dsp:txXfrm>
        <a:off x="0" y="30930"/>
        <a:ext cx="10515600" cy="1380307"/>
      </dsp:txXfrm>
    </dsp:sp>
    <dsp:sp modelId="{6CFE8100-DFB6-4FE0-A1A8-CAADFDD7EA53}">
      <dsp:nvSpPr>
        <dsp:cNvPr id="0" name=""/>
        <dsp:cNvSpPr/>
      </dsp:nvSpPr>
      <dsp:spPr>
        <a:xfrm>
          <a:off x="0" y="1486118"/>
          <a:ext cx="10515600" cy="1380307"/>
        </a:xfrm>
        <a:prstGeom prst="roundRect">
          <a:avLst/>
        </a:prstGeom>
        <a:solidFill>
          <a:schemeClr val="accent1">
            <a:shade val="80000"/>
            <a:hueOff val="174641"/>
            <a:satOff val="-3128"/>
            <a:lumOff val="1329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just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600" kern="1200" dirty="0"/>
            <a:t>Gaj je </a:t>
          </a:r>
          <a:r>
            <a:rPr lang="hr-HR" sz="2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1835. godine objavio </a:t>
          </a:r>
          <a:r>
            <a:rPr lang="hr-HR" sz="2600" b="1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Novine </a:t>
          </a:r>
          <a:r>
            <a:rPr lang="hr-HR" sz="2600" b="1" i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Horvatzke</a:t>
          </a:r>
          <a:r>
            <a:rPr lang="hr-HR" sz="2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hr-HR" sz="2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 književnim prilogom „Danicom </a:t>
          </a:r>
          <a:r>
            <a:rPr lang="hr-HR" sz="26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horvatszkom</a:t>
          </a:r>
          <a:r>
            <a:rPr lang="hr-HR" sz="2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hr-HR" sz="26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slavonzkom</a:t>
          </a:r>
          <a:r>
            <a:rPr lang="hr-HR" sz="2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y </a:t>
          </a:r>
          <a:r>
            <a:rPr lang="hr-HR" sz="26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dalmatinzkom</a:t>
          </a:r>
          <a:r>
            <a:rPr lang="hr-HR" sz="2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” </a:t>
          </a:r>
          <a:r>
            <a:rPr lang="hr-HR" sz="2600" kern="1200" dirty="0"/>
            <a:t>– isprva na kajkavskom narječju</a:t>
          </a:r>
          <a:endParaRPr lang="en-US" sz="2600" kern="1200" dirty="0"/>
        </a:p>
      </dsp:txBody>
      <dsp:txXfrm>
        <a:off x="0" y="1486118"/>
        <a:ext cx="10515600" cy="1380307"/>
      </dsp:txXfrm>
    </dsp:sp>
    <dsp:sp modelId="{AC5BD878-E047-487A-BB61-FF7055D597C9}">
      <dsp:nvSpPr>
        <dsp:cNvPr id="0" name=""/>
        <dsp:cNvSpPr/>
      </dsp:nvSpPr>
      <dsp:spPr>
        <a:xfrm>
          <a:off x="0" y="2941305"/>
          <a:ext cx="10515600" cy="1380307"/>
        </a:xfrm>
        <a:prstGeom prst="roundRect">
          <a:avLst/>
        </a:prstGeom>
        <a:solidFill>
          <a:schemeClr val="accent1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600" kern="1200" dirty="0"/>
            <a:t>Od 1836. godine novine izlazile na štokavskom narječju – novi naziv </a:t>
          </a:r>
          <a:r>
            <a:rPr lang="hr-HR" sz="2600" i="1" kern="1200" dirty="0" smtClean="0"/>
            <a:t>Ilirske </a:t>
          </a:r>
          <a:r>
            <a:rPr lang="hr-HR" sz="2600" i="1" kern="1200" dirty="0"/>
            <a:t>narodne </a:t>
          </a:r>
          <a:r>
            <a:rPr lang="hr-HR" sz="2600" i="1" kern="1200" dirty="0" smtClean="0"/>
            <a:t>novine</a:t>
          </a:r>
          <a:r>
            <a:rPr lang="hr-HR" sz="2600" kern="1200" dirty="0" smtClean="0"/>
            <a:t> </a:t>
          </a:r>
          <a:r>
            <a:rPr lang="hr-HR" sz="2600" kern="1200" dirty="0"/>
            <a:t>i „Danica ilirska”</a:t>
          </a:r>
          <a:endParaRPr lang="en-US" sz="2600" kern="1200" dirty="0"/>
        </a:p>
      </dsp:txBody>
      <dsp:txXfrm>
        <a:off x="0" y="2941305"/>
        <a:ext cx="10515600" cy="1380307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50ADCB7-99A7-4AC7-B11D-A0082E77EABB}">
      <dsp:nvSpPr>
        <dsp:cNvPr id="0" name=""/>
        <dsp:cNvSpPr/>
      </dsp:nvSpPr>
      <dsp:spPr>
        <a:xfrm>
          <a:off x="0" y="230831"/>
          <a:ext cx="10515600" cy="1235520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ju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200" kern="1200" dirty="0"/>
            <a:t>Preporoditelji pisali i skladali </a:t>
          </a:r>
          <a:r>
            <a:rPr lang="hr-HR" sz="3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budnice</a:t>
          </a:r>
          <a:r>
            <a:rPr lang="hr-HR" sz="3200" kern="1200" dirty="0"/>
            <a:t> – pjesme domoljubnog sadržaja</a:t>
          </a:r>
          <a:endParaRPr lang="en-US" sz="3200" kern="1200" dirty="0"/>
        </a:p>
      </dsp:txBody>
      <dsp:txXfrm>
        <a:off x="0" y="230831"/>
        <a:ext cx="10515600" cy="1235520"/>
      </dsp:txXfrm>
    </dsp:sp>
    <dsp:sp modelId="{14A17661-B829-422D-810A-417D8D07881A}">
      <dsp:nvSpPr>
        <dsp:cNvPr id="0" name=""/>
        <dsp:cNvSpPr/>
      </dsp:nvSpPr>
      <dsp:spPr>
        <a:xfrm>
          <a:off x="0" y="1558511"/>
          <a:ext cx="10515600" cy="1235520"/>
        </a:xfrm>
        <a:prstGeom prst="roundRect">
          <a:avLst/>
        </a:prstGeom>
        <a:solidFill>
          <a:schemeClr val="accent1">
            <a:shade val="80000"/>
            <a:hueOff val="174641"/>
            <a:satOff val="-3128"/>
            <a:lumOff val="1329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ju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200" kern="1200" dirty="0"/>
            <a:t>U 10. broju književnog priloga </a:t>
          </a:r>
          <a:r>
            <a:rPr lang="hr-HR" sz="3200" kern="1200" dirty="0" smtClean="0"/>
            <a:t>“</a:t>
          </a:r>
          <a:r>
            <a:rPr lang="hr-HR" sz="3200" kern="1200" dirty="0" err="1" smtClean="0"/>
            <a:t>Danicza</a:t>
          </a:r>
          <a:r>
            <a:rPr lang="hr-HR" sz="3200" kern="1200" dirty="0" smtClean="0"/>
            <a:t>” objavljena </a:t>
          </a:r>
          <a:r>
            <a:rPr lang="hr-HR" sz="3200" kern="1200" dirty="0"/>
            <a:t>pjesma </a:t>
          </a:r>
          <a:r>
            <a:rPr lang="hr-HR" sz="3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Antuna Mihanovića</a:t>
          </a:r>
          <a:r>
            <a:rPr lang="hr-HR" sz="3200" kern="1200" dirty="0"/>
            <a:t> – </a:t>
          </a:r>
          <a:r>
            <a:rPr lang="hr-HR" sz="3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„</a:t>
          </a:r>
          <a:r>
            <a:rPr lang="hr-HR" sz="32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Horvatska</a:t>
          </a:r>
          <a:r>
            <a:rPr lang="hr-HR" sz="3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domovina”</a:t>
          </a:r>
          <a:endParaRPr lang="en-US" sz="3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1558511"/>
        <a:ext cx="10515600" cy="1235520"/>
      </dsp:txXfrm>
    </dsp:sp>
    <dsp:sp modelId="{A4671A1B-B780-4409-8C2D-9C33A2DA8986}">
      <dsp:nvSpPr>
        <dsp:cNvPr id="0" name=""/>
        <dsp:cNvSpPr/>
      </dsp:nvSpPr>
      <dsp:spPr>
        <a:xfrm>
          <a:off x="0" y="2886192"/>
          <a:ext cx="10515600" cy="1235520"/>
        </a:xfrm>
        <a:prstGeom prst="roundRect">
          <a:avLst/>
        </a:prstGeom>
        <a:solidFill>
          <a:schemeClr val="accent1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ju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200" kern="1200" dirty="0"/>
            <a:t>Istaknuti preporoditelji </a:t>
          </a:r>
          <a:r>
            <a:rPr lang="hr-HR" sz="3200" kern="1200" dirty="0" smtClean="0"/>
            <a:t>književnici – </a:t>
          </a:r>
          <a:r>
            <a:rPr lang="hr-HR" sz="3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Petar </a:t>
          </a:r>
          <a:r>
            <a:rPr lang="hr-HR" sz="3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Preradović, </a:t>
          </a:r>
          <a:r>
            <a:rPr lang="hr-HR" sz="32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Dragojla</a:t>
          </a:r>
          <a:r>
            <a:rPr lang="hr-HR" sz="3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hr-HR" sz="32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Jarnević</a:t>
          </a:r>
          <a:r>
            <a:rPr lang="hr-HR" sz="3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Stanko </a:t>
          </a:r>
          <a:r>
            <a:rPr lang="hr-HR" sz="32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Vraz</a:t>
          </a:r>
          <a:endParaRPr lang="en-US" sz="3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2886192"/>
        <a:ext cx="10515600" cy="1235520"/>
      </dsp:txXfrm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4EB6006-30EF-4D6F-A556-169A72AE4318}">
      <dsp:nvSpPr>
        <dsp:cNvPr id="0" name=""/>
        <dsp:cNvSpPr/>
      </dsp:nvSpPr>
      <dsp:spPr>
        <a:xfrm>
          <a:off x="0" y="27971"/>
          <a:ext cx="6838950" cy="2103660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just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100" kern="1200" dirty="0"/>
            <a:t>Ivan Kukuljević Sakcinski napisao prvu kazališnu predstavu na hrvatskom jeziku </a:t>
          </a:r>
          <a:r>
            <a:rPr lang="hr-HR" sz="31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„Juran i Sofija ili Turci kod Siska”</a:t>
          </a:r>
          <a:endParaRPr lang="en-US" sz="31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27971"/>
        <a:ext cx="6838950" cy="2103660"/>
      </dsp:txXfrm>
    </dsp:sp>
    <dsp:sp modelId="{BE8294D2-E15D-49F2-AF6C-46812E23E106}">
      <dsp:nvSpPr>
        <dsp:cNvPr id="0" name=""/>
        <dsp:cNvSpPr/>
      </dsp:nvSpPr>
      <dsp:spPr>
        <a:xfrm>
          <a:off x="0" y="2220912"/>
          <a:ext cx="6838950" cy="2103660"/>
        </a:xfrm>
        <a:prstGeom prst="roundRect">
          <a:avLst/>
        </a:prstGeom>
        <a:solidFill>
          <a:schemeClr val="accent1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just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100" kern="1200" dirty="0"/>
            <a:t>1846. godine – izvedena prva opera na hrvatskom jeziku </a:t>
          </a:r>
          <a:r>
            <a:rPr lang="hr-HR" sz="31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„Ljubav i zloba” </a:t>
          </a:r>
          <a:r>
            <a:rPr lang="hr-HR" sz="3100" kern="1200" dirty="0"/>
            <a:t>autora Vatroslava Lisinskog</a:t>
          </a:r>
          <a:endParaRPr lang="en-US" sz="3100" kern="1200" dirty="0"/>
        </a:p>
      </dsp:txBody>
      <dsp:txXfrm>
        <a:off x="0" y="2220912"/>
        <a:ext cx="6838950" cy="2103660"/>
      </dsp:txXfrm>
    </dsp:sp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200982A-2D3F-485F-B168-59D018FF22BD}">
      <dsp:nvSpPr>
        <dsp:cNvPr id="0" name=""/>
        <dsp:cNvSpPr/>
      </dsp:nvSpPr>
      <dsp:spPr>
        <a:xfrm>
          <a:off x="0" y="37992"/>
          <a:ext cx="10515600" cy="1119690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just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900" kern="1200" dirty="0"/>
            <a:t>1842. godine osnovana </a:t>
          </a:r>
          <a:r>
            <a:rPr lang="hr-HR" sz="29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Matica ilirska</a:t>
          </a:r>
          <a:r>
            <a:rPr lang="hr-HR" sz="2900" kern="1200" dirty="0"/>
            <a:t> – kasnije </a:t>
          </a:r>
          <a:r>
            <a:rPr lang="hr-HR" sz="29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Matica hrvatska</a:t>
          </a:r>
          <a:endParaRPr lang="en-US" sz="29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37992"/>
        <a:ext cx="10515600" cy="1119690"/>
      </dsp:txXfrm>
    </dsp:sp>
    <dsp:sp modelId="{ADDDBDB1-F120-4792-965E-94AC2B97902D}">
      <dsp:nvSpPr>
        <dsp:cNvPr id="0" name=""/>
        <dsp:cNvSpPr/>
      </dsp:nvSpPr>
      <dsp:spPr>
        <a:xfrm>
          <a:off x="0" y="1241202"/>
          <a:ext cx="10515600" cy="1119690"/>
        </a:xfrm>
        <a:prstGeom prst="roundRect">
          <a:avLst/>
        </a:prstGeom>
        <a:solidFill>
          <a:schemeClr val="accent1">
            <a:shade val="80000"/>
            <a:hueOff val="116428"/>
            <a:satOff val="-2085"/>
            <a:lumOff val="886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900" kern="1200" dirty="0"/>
            <a:t>Temeljna zadaća – izdavanje knjiga na hrvatskom jeziku</a:t>
          </a:r>
          <a:endParaRPr lang="en-US" sz="2900" kern="1200" dirty="0"/>
        </a:p>
      </dsp:txBody>
      <dsp:txXfrm>
        <a:off x="0" y="1241202"/>
        <a:ext cx="10515600" cy="1119690"/>
      </dsp:txXfrm>
    </dsp:sp>
    <dsp:sp modelId="{118CC57F-BBEC-4BF8-BF8B-A7A0AD29A114}">
      <dsp:nvSpPr>
        <dsp:cNvPr id="0" name=""/>
        <dsp:cNvSpPr/>
      </dsp:nvSpPr>
      <dsp:spPr>
        <a:xfrm>
          <a:off x="0" y="2444412"/>
          <a:ext cx="10515600" cy="1119690"/>
        </a:xfrm>
        <a:prstGeom prst="roundRect">
          <a:avLst/>
        </a:prstGeom>
        <a:solidFill>
          <a:schemeClr val="accent1">
            <a:shade val="80000"/>
            <a:hueOff val="232855"/>
            <a:satOff val="-4171"/>
            <a:lumOff val="1772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900" kern="1200"/>
            <a:t>Osnivane brojne čitaonice</a:t>
          </a:r>
          <a:endParaRPr lang="en-US" sz="2900" kern="1200"/>
        </a:p>
      </dsp:txBody>
      <dsp:txXfrm>
        <a:off x="0" y="2444412"/>
        <a:ext cx="10515600" cy="1119690"/>
      </dsp:txXfrm>
    </dsp:sp>
    <dsp:sp modelId="{1512F150-D33C-4109-8704-9C9B51FFC38C}">
      <dsp:nvSpPr>
        <dsp:cNvPr id="0" name=""/>
        <dsp:cNvSpPr/>
      </dsp:nvSpPr>
      <dsp:spPr>
        <a:xfrm>
          <a:off x="0" y="3647622"/>
          <a:ext cx="10515600" cy="1119690"/>
        </a:xfrm>
        <a:prstGeom prst="roundRect">
          <a:avLst/>
        </a:prstGeom>
        <a:solidFill>
          <a:schemeClr val="accent1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9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Narodna </a:t>
          </a:r>
          <a:r>
            <a:rPr lang="hr-HR" sz="2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kultura </a:t>
          </a:r>
          <a:r>
            <a:rPr lang="hr-HR" sz="2900" kern="1200" dirty="0" smtClean="0"/>
            <a:t>– važna </a:t>
          </a:r>
          <a:r>
            <a:rPr lang="hr-HR" sz="2900" kern="1200" dirty="0"/>
            <a:t>za jačanje nacionalne svijesti</a:t>
          </a:r>
          <a:endParaRPr lang="en-US" sz="2900" kern="1200" dirty="0"/>
        </a:p>
      </dsp:txBody>
      <dsp:txXfrm>
        <a:off x="0" y="3647622"/>
        <a:ext cx="10515600" cy="111969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1EA565C-F65D-406D-9316-5BBEFEAD7E0A}">
      <dsp:nvSpPr>
        <dsp:cNvPr id="0" name=""/>
        <dsp:cNvSpPr/>
      </dsp:nvSpPr>
      <dsp:spPr>
        <a:xfrm>
          <a:off x="0" y="30930"/>
          <a:ext cx="10515600" cy="1380307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just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Narodni preporod </a:t>
          </a:r>
          <a:r>
            <a:rPr lang="hr-HR" sz="2600" b="1" kern="1200" dirty="0" smtClean="0"/>
            <a:t>– </a:t>
          </a:r>
          <a:r>
            <a:rPr lang="pl-PL" sz="2600" kern="1200" dirty="0" smtClean="0"/>
            <a:t>politički </a:t>
          </a:r>
          <a:r>
            <a:rPr lang="pl-PL" sz="2600" kern="1200" dirty="0"/>
            <a:t>i kulturni pokret; </a:t>
          </a:r>
          <a:r>
            <a:rPr lang="en-US" sz="2600" kern="1200" dirty="0" err="1"/>
            <a:t>tež</a:t>
          </a:r>
          <a:r>
            <a:rPr lang="hr-HR" sz="2600" kern="1200" dirty="0" err="1"/>
            <a:t>nja</a:t>
          </a:r>
          <a:r>
            <a:rPr lang="en-US" sz="2600" kern="1200" dirty="0"/>
            <a:t> </a:t>
          </a:r>
          <a:r>
            <a:rPr lang="en-US" sz="2600" kern="1200" dirty="0" err="1"/>
            <a:t>poli</a:t>
          </a:r>
          <a:r>
            <a:rPr lang="hr-HR" sz="2600" kern="1200" dirty="0" err="1"/>
            <a:t>tičkom</a:t>
          </a:r>
          <a:r>
            <a:rPr lang="en-US" sz="2600" kern="1200" dirty="0"/>
            <a:t> </a:t>
          </a:r>
          <a:r>
            <a:rPr lang="en-US" sz="2600" kern="1200" dirty="0" err="1"/>
            <a:t>ujedinjenju</a:t>
          </a:r>
          <a:r>
            <a:rPr lang="en-US" sz="2600" kern="1200" dirty="0"/>
            <a:t> </a:t>
          </a:r>
          <a:r>
            <a:rPr lang="en-US" sz="2600" kern="1200" dirty="0" err="1"/>
            <a:t>i</a:t>
          </a:r>
          <a:r>
            <a:rPr lang="en-US" sz="2600" kern="1200" dirty="0"/>
            <a:t> </a:t>
          </a:r>
          <a:r>
            <a:rPr lang="en-US" sz="2600" kern="1200" dirty="0" err="1"/>
            <a:t>vlastitoj</a:t>
          </a:r>
          <a:r>
            <a:rPr lang="en-US" sz="2600" kern="1200" dirty="0"/>
            <a:t> </a:t>
          </a:r>
          <a:r>
            <a:rPr lang="en-US" sz="2600" kern="1200" dirty="0" err="1"/>
            <a:t>nac</a:t>
          </a:r>
          <a:r>
            <a:rPr lang="hr-HR" sz="2600" kern="1200" dirty="0" err="1"/>
            <a:t>ionalnoj</a:t>
          </a:r>
          <a:r>
            <a:rPr lang="en-US" sz="2600" kern="1200" dirty="0"/>
            <a:t> </a:t>
          </a:r>
          <a:r>
            <a:rPr lang="en-US" sz="2600" kern="1200" dirty="0" err="1"/>
            <a:t>državi</a:t>
          </a:r>
          <a:endParaRPr lang="en-US" sz="2600" kern="1200" dirty="0"/>
        </a:p>
      </dsp:txBody>
      <dsp:txXfrm>
        <a:off x="0" y="30930"/>
        <a:ext cx="10515600" cy="1380307"/>
      </dsp:txXfrm>
    </dsp:sp>
    <dsp:sp modelId="{3F951721-DBE3-4529-A7F3-188398A45AAB}">
      <dsp:nvSpPr>
        <dsp:cNvPr id="0" name=""/>
        <dsp:cNvSpPr/>
      </dsp:nvSpPr>
      <dsp:spPr>
        <a:xfrm>
          <a:off x="0" y="1486118"/>
          <a:ext cx="10515600" cy="1380307"/>
        </a:xfrm>
        <a:prstGeom prst="roundRect">
          <a:avLst/>
        </a:prstGeom>
        <a:solidFill>
          <a:schemeClr val="accent1">
            <a:shade val="80000"/>
            <a:hueOff val="174641"/>
            <a:satOff val="-3128"/>
            <a:lumOff val="1329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just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Nacija</a:t>
          </a:r>
          <a:r>
            <a:rPr lang="hr-HR" sz="2600" kern="1200" dirty="0"/>
            <a:t> </a:t>
          </a:r>
          <a:r>
            <a:rPr lang="hr-HR" sz="2600" kern="1200" dirty="0" smtClean="0"/>
            <a:t>– 1. </a:t>
          </a:r>
          <a:r>
            <a:rPr lang="hr-HR" sz="2600" kern="1200" dirty="0"/>
            <a:t>pripadnici neke zemlje svjesni svoje nacionalne pripadnosti, koji smatraju da bi trebali imati (ili već imaju) vlastitu nacionalnu državu; 2. država i njezini građani</a:t>
          </a:r>
          <a:endParaRPr lang="en-US" sz="2600" kern="1200" dirty="0"/>
        </a:p>
      </dsp:txBody>
      <dsp:txXfrm>
        <a:off x="0" y="1486118"/>
        <a:ext cx="10515600" cy="1380307"/>
      </dsp:txXfrm>
    </dsp:sp>
    <dsp:sp modelId="{2BDD1247-8918-4317-BB77-1B9FC275C031}">
      <dsp:nvSpPr>
        <dsp:cNvPr id="0" name=""/>
        <dsp:cNvSpPr/>
      </dsp:nvSpPr>
      <dsp:spPr>
        <a:xfrm>
          <a:off x="0" y="2941305"/>
          <a:ext cx="10515600" cy="1380307"/>
        </a:xfrm>
        <a:prstGeom prst="roundRect">
          <a:avLst/>
        </a:prstGeom>
        <a:solidFill>
          <a:schemeClr val="accent1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just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600" kern="1200" dirty="0"/>
            <a:t>Liberalne ideje – obrazovano građanstvo i plemići pokretači nacionalne svijesti</a:t>
          </a:r>
          <a:endParaRPr lang="en-US" sz="2600" kern="1200" dirty="0"/>
        </a:p>
      </dsp:txBody>
      <dsp:txXfrm>
        <a:off x="0" y="2941305"/>
        <a:ext cx="10515600" cy="1380307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742A9C1-7C13-42FC-A2E0-5C153D315E87}">
      <dsp:nvSpPr>
        <dsp:cNvPr id="0" name=""/>
        <dsp:cNvSpPr/>
      </dsp:nvSpPr>
      <dsp:spPr>
        <a:xfrm>
          <a:off x="2761282" y="1235718"/>
          <a:ext cx="2273622" cy="1470023"/>
        </a:xfrm>
        <a:prstGeom prst="ellipse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b="1" kern="1200" dirty="0"/>
            <a:t>HRVATSKI PROSTORI</a:t>
          </a:r>
          <a:endParaRPr lang="hr-HR" sz="1000" b="1" kern="1200" dirty="0"/>
        </a:p>
      </dsp:txBody>
      <dsp:txXfrm>
        <a:off x="2761282" y="1235718"/>
        <a:ext cx="2273622" cy="1470023"/>
      </dsp:txXfrm>
    </dsp:sp>
    <dsp:sp modelId="{2377C77E-76E7-42E8-A678-E648568DB7E1}">
      <dsp:nvSpPr>
        <dsp:cNvPr id="0" name=""/>
        <dsp:cNvSpPr/>
      </dsp:nvSpPr>
      <dsp:spPr>
        <a:xfrm rot="15967664">
          <a:off x="3748822" y="879215"/>
          <a:ext cx="177232" cy="39078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700" kern="1200"/>
        </a:p>
      </dsp:txBody>
      <dsp:txXfrm rot="15967664">
        <a:off x="3748822" y="879215"/>
        <a:ext cx="177232" cy="390783"/>
      </dsp:txXfrm>
    </dsp:sp>
    <dsp:sp modelId="{00208E09-E487-490D-95DC-275FF3E81797}">
      <dsp:nvSpPr>
        <dsp:cNvPr id="0" name=""/>
        <dsp:cNvSpPr/>
      </dsp:nvSpPr>
      <dsp:spPr>
        <a:xfrm>
          <a:off x="2740635" y="0"/>
          <a:ext cx="2109252" cy="902973"/>
        </a:xfrm>
        <a:prstGeom prst="ellipse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dirty="0"/>
            <a:t>Banska Hrvatska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500" kern="1200" dirty="0"/>
        </a:p>
      </dsp:txBody>
      <dsp:txXfrm>
        <a:off x="2740635" y="0"/>
        <a:ext cx="2109252" cy="902973"/>
      </dsp:txXfrm>
    </dsp:sp>
    <dsp:sp modelId="{26E3F5F0-3D51-402F-9CFB-492AE5F71A8F}">
      <dsp:nvSpPr>
        <dsp:cNvPr id="0" name=""/>
        <dsp:cNvSpPr/>
      </dsp:nvSpPr>
      <dsp:spPr>
        <a:xfrm rot="21498038">
          <a:off x="5163089" y="1733180"/>
          <a:ext cx="311988" cy="39078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-160484"/>
            <a:satOff val="805"/>
            <a:lumOff val="808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700" kern="1200"/>
        </a:p>
      </dsp:txBody>
      <dsp:txXfrm rot="21498038">
        <a:off x="5163089" y="1733180"/>
        <a:ext cx="311988" cy="390783"/>
      </dsp:txXfrm>
    </dsp:sp>
    <dsp:sp modelId="{E83DF905-F0A5-4411-8E72-4AF4A39D9336}">
      <dsp:nvSpPr>
        <dsp:cNvPr id="0" name=""/>
        <dsp:cNvSpPr/>
      </dsp:nvSpPr>
      <dsp:spPr>
        <a:xfrm>
          <a:off x="5620838" y="1305015"/>
          <a:ext cx="1993534" cy="1170062"/>
        </a:xfrm>
        <a:prstGeom prst="ellipse">
          <a:avLst/>
        </a:prstGeom>
        <a:solidFill>
          <a:schemeClr val="accent2">
            <a:shade val="80000"/>
            <a:hueOff val="-160472"/>
            <a:satOff val="3389"/>
            <a:lumOff val="902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b="0" i="0" kern="1200" dirty="0"/>
            <a:t>Vojna krajina</a:t>
          </a:r>
          <a:r>
            <a:rPr lang="hr-HR" sz="1700" kern="1200" dirty="0"/>
            <a:t/>
          </a:r>
          <a:br>
            <a:rPr lang="hr-HR" sz="1700" kern="1200" dirty="0"/>
          </a:br>
          <a:endParaRPr lang="hr-HR" sz="1700" kern="1200" dirty="0"/>
        </a:p>
      </dsp:txBody>
      <dsp:txXfrm>
        <a:off x="5620838" y="1305015"/>
        <a:ext cx="1993534" cy="1170062"/>
      </dsp:txXfrm>
    </dsp:sp>
    <dsp:sp modelId="{81AC199E-2630-44D2-9085-14B6ABBD969B}">
      <dsp:nvSpPr>
        <dsp:cNvPr id="0" name=""/>
        <dsp:cNvSpPr/>
      </dsp:nvSpPr>
      <dsp:spPr>
        <a:xfrm rot="5523022">
          <a:off x="3757621" y="2706131"/>
          <a:ext cx="214299" cy="39078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-320968"/>
            <a:satOff val="1611"/>
            <a:lumOff val="1617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700" kern="1200"/>
        </a:p>
      </dsp:txBody>
      <dsp:txXfrm rot="5523022">
        <a:off x="3757621" y="2706131"/>
        <a:ext cx="214299" cy="390783"/>
      </dsp:txXfrm>
    </dsp:sp>
    <dsp:sp modelId="{74C3D247-C1AB-4B4F-B5FF-4E64C39A2E85}">
      <dsp:nvSpPr>
        <dsp:cNvPr id="0" name=""/>
        <dsp:cNvSpPr/>
      </dsp:nvSpPr>
      <dsp:spPr>
        <a:xfrm>
          <a:off x="2743238" y="3109555"/>
          <a:ext cx="2191972" cy="1011036"/>
        </a:xfrm>
        <a:prstGeom prst="ellipse">
          <a:avLst/>
        </a:prstGeom>
        <a:solidFill>
          <a:schemeClr val="accent2">
            <a:shade val="80000"/>
            <a:hueOff val="-320943"/>
            <a:satOff val="6777"/>
            <a:lumOff val="1805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dirty="0"/>
            <a:t>Jezici: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700" kern="1200" dirty="0"/>
        </a:p>
      </dsp:txBody>
      <dsp:txXfrm>
        <a:off x="2743238" y="3109555"/>
        <a:ext cx="2191972" cy="1011036"/>
      </dsp:txXfrm>
    </dsp:sp>
    <dsp:sp modelId="{02DF6444-F06A-410D-A589-CDD7C6559B95}">
      <dsp:nvSpPr>
        <dsp:cNvPr id="0" name=""/>
        <dsp:cNvSpPr/>
      </dsp:nvSpPr>
      <dsp:spPr>
        <a:xfrm rot="10915434">
          <a:off x="2155336" y="1724009"/>
          <a:ext cx="429440" cy="39078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-481452"/>
            <a:satOff val="2416"/>
            <a:lumOff val="2425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700" kern="1200"/>
        </a:p>
      </dsp:txBody>
      <dsp:txXfrm rot="10915434">
        <a:off x="2155336" y="1724009"/>
        <a:ext cx="429440" cy="390783"/>
      </dsp:txXfrm>
    </dsp:sp>
    <dsp:sp modelId="{07C354C9-D329-4F8B-9BD8-33AF21C81F27}">
      <dsp:nvSpPr>
        <dsp:cNvPr id="0" name=""/>
        <dsp:cNvSpPr/>
      </dsp:nvSpPr>
      <dsp:spPr>
        <a:xfrm>
          <a:off x="80005" y="1287259"/>
          <a:ext cx="1874345" cy="1173395"/>
        </a:xfrm>
        <a:prstGeom prst="ellipse">
          <a:avLst/>
        </a:prstGeom>
        <a:solidFill>
          <a:schemeClr val="accent2">
            <a:shade val="80000"/>
            <a:hueOff val="-481415"/>
            <a:satOff val="10166"/>
            <a:lumOff val="270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400" kern="1200" dirty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dirty="0"/>
            <a:t>Dalmacija i Istra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100" kern="1200" dirty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100" kern="1200" dirty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100" kern="1200" dirty="0"/>
        </a:p>
      </dsp:txBody>
      <dsp:txXfrm>
        <a:off x="80005" y="1287259"/>
        <a:ext cx="1874345" cy="1173395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4D8C485-AD27-4BAE-A77C-05A359349D7B}">
      <dsp:nvSpPr>
        <dsp:cNvPr id="0" name=""/>
        <dsp:cNvSpPr/>
      </dsp:nvSpPr>
      <dsp:spPr>
        <a:xfrm>
          <a:off x="0" y="56231"/>
          <a:ext cx="10515600" cy="1003860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just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600" kern="1200" dirty="0"/>
            <a:t>Nakon Napoleonovog sloma – sav teritorij današnje Hrvatske ponovno u sastavu </a:t>
          </a:r>
          <a:r>
            <a:rPr lang="hr-HR" sz="2600" b="1" u="none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Habsburške Monarhije</a:t>
          </a:r>
          <a:endParaRPr lang="en-US" sz="2600" b="1" u="none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56231"/>
        <a:ext cx="10515600" cy="1003860"/>
      </dsp:txXfrm>
    </dsp:sp>
    <dsp:sp modelId="{5D662FD4-C800-4B0D-ADDE-E8538685A8E1}">
      <dsp:nvSpPr>
        <dsp:cNvPr id="0" name=""/>
        <dsp:cNvSpPr/>
      </dsp:nvSpPr>
      <dsp:spPr>
        <a:xfrm>
          <a:off x="0" y="1134972"/>
          <a:ext cx="10515600" cy="1003860"/>
        </a:xfrm>
        <a:prstGeom prst="roundRect">
          <a:avLst/>
        </a:prstGeom>
        <a:solidFill>
          <a:schemeClr val="accent1">
            <a:shade val="80000"/>
            <a:hueOff val="116428"/>
            <a:satOff val="-2085"/>
            <a:lumOff val="886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Banska Hrvatska </a:t>
          </a:r>
          <a:r>
            <a:rPr lang="hr-HR" sz="2600" kern="1200" dirty="0"/>
            <a:t>– ugarski dio Monarhije (službeni jezik latinski)</a:t>
          </a:r>
          <a:endParaRPr lang="en-US" sz="2600" kern="1200" dirty="0"/>
        </a:p>
      </dsp:txBody>
      <dsp:txXfrm>
        <a:off x="0" y="1134972"/>
        <a:ext cx="10515600" cy="1003860"/>
      </dsp:txXfrm>
    </dsp:sp>
    <dsp:sp modelId="{58F4EA79-9FF6-4034-8FCE-AEA7CBA9BDDD}">
      <dsp:nvSpPr>
        <dsp:cNvPr id="0" name=""/>
        <dsp:cNvSpPr/>
      </dsp:nvSpPr>
      <dsp:spPr>
        <a:xfrm>
          <a:off x="0" y="2213712"/>
          <a:ext cx="10515600" cy="1003860"/>
        </a:xfrm>
        <a:prstGeom prst="roundRect">
          <a:avLst/>
        </a:prstGeom>
        <a:solidFill>
          <a:schemeClr val="accent1">
            <a:shade val="80000"/>
            <a:hueOff val="232855"/>
            <a:satOff val="-4171"/>
            <a:lumOff val="1772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Dalmacija i Istra </a:t>
          </a:r>
          <a:r>
            <a:rPr lang="hr-HR" sz="2600" kern="1200" dirty="0"/>
            <a:t>– austrijski dio Monarhije (službeni jezik talijanski)</a:t>
          </a:r>
          <a:endParaRPr lang="en-US" sz="2600" kern="1200" dirty="0"/>
        </a:p>
      </dsp:txBody>
      <dsp:txXfrm>
        <a:off x="0" y="2213712"/>
        <a:ext cx="10515600" cy="1003860"/>
      </dsp:txXfrm>
    </dsp:sp>
    <dsp:sp modelId="{2B7B8B5F-C6A2-41C9-9AF2-A58F3E953966}">
      <dsp:nvSpPr>
        <dsp:cNvPr id="0" name=""/>
        <dsp:cNvSpPr/>
      </dsp:nvSpPr>
      <dsp:spPr>
        <a:xfrm>
          <a:off x="0" y="3292451"/>
          <a:ext cx="10515600" cy="1003860"/>
        </a:xfrm>
        <a:prstGeom prst="roundRect">
          <a:avLst/>
        </a:prstGeom>
        <a:solidFill>
          <a:schemeClr val="accent1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Vojna krajina </a:t>
          </a:r>
          <a:r>
            <a:rPr lang="hr-HR" sz="2600" kern="1200" dirty="0"/>
            <a:t>– vojna vlast (službeni jezik njemački)</a:t>
          </a:r>
          <a:endParaRPr lang="en-US" sz="2600" kern="1200" dirty="0"/>
        </a:p>
      </dsp:txBody>
      <dsp:txXfrm>
        <a:off x="0" y="3292451"/>
        <a:ext cx="10515600" cy="100386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6D524EF-742C-410C-8ACC-BC03F8622EAA}">
      <dsp:nvSpPr>
        <dsp:cNvPr id="0" name=""/>
        <dsp:cNvSpPr/>
      </dsp:nvSpPr>
      <dsp:spPr>
        <a:xfrm>
          <a:off x="0" y="55628"/>
          <a:ext cx="10515600" cy="1003860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just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600" kern="1200" dirty="0"/>
            <a:t>Hrvatska u prvoj polovici XIX. stoljeća – pretežito poljoprivredna zemlja; građanstvo malobrojno</a:t>
          </a:r>
          <a:endParaRPr lang="en-US" sz="2600" kern="1200" dirty="0"/>
        </a:p>
      </dsp:txBody>
      <dsp:txXfrm>
        <a:off x="0" y="55628"/>
        <a:ext cx="10515600" cy="1003860"/>
      </dsp:txXfrm>
    </dsp:sp>
    <dsp:sp modelId="{635ED24B-AA75-41B4-878B-61C11C6A3860}">
      <dsp:nvSpPr>
        <dsp:cNvPr id="0" name=""/>
        <dsp:cNvSpPr/>
      </dsp:nvSpPr>
      <dsp:spPr>
        <a:xfrm>
          <a:off x="0" y="1134369"/>
          <a:ext cx="10515600" cy="1003860"/>
        </a:xfrm>
        <a:prstGeom prst="roundRect">
          <a:avLst/>
        </a:prstGeom>
        <a:solidFill>
          <a:schemeClr val="accent1">
            <a:shade val="80000"/>
            <a:hueOff val="116428"/>
            <a:satOff val="-2085"/>
            <a:lumOff val="886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600" kern="1200" dirty="0"/>
            <a:t>Hrvatski jezik rijetko se upotrebljavao</a:t>
          </a:r>
          <a:endParaRPr lang="en-US" sz="2600" kern="1200" dirty="0"/>
        </a:p>
      </dsp:txBody>
      <dsp:txXfrm>
        <a:off x="0" y="1134369"/>
        <a:ext cx="10515600" cy="1003860"/>
      </dsp:txXfrm>
    </dsp:sp>
    <dsp:sp modelId="{B4464217-893E-4565-A940-8925EF91884A}">
      <dsp:nvSpPr>
        <dsp:cNvPr id="0" name=""/>
        <dsp:cNvSpPr/>
      </dsp:nvSpPr>
      <dsp:spPr>
        <a:xfrm>
          <a:off x="0" y="2213109"/>
          <a:ext cx="10515600" cy="1003860"/>
        </a:xfrm>
        <a:prstGeom prst="roundRect">
          <a:avLst/>
        </a:prstGeom>
        <a:solidFill>
          <a:schemeClr val="accent1">
            <a:shade val="80000"/>
            <a:hueOff val="232855"/>
            <a:satOff val="-4171"/>
            <a:lumOff val="1772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600" kern="1200" dirty="0"/>
            <a:t>Postojala tri osnovna narječja (kajkavsko, štokavsko i čakavsko)</a:t>
          </a:r>
          <a:endParaRPr lang="en-US" sz="2600" kern="1200" dirty="0"/>
        </a:p>
      </dsp:txBody>
      <dsp:txXfrm>
        <a:off x="0" y="2213109"/>
        <a:ext cx="10515600" cy="1003860"/>
      </dsp:txXfrm>
    </dsp:sp>
    <dsp:sp modelId="{33824C8A-4F6F-4E56-9D10-4F13F90D5790}">
      <dsp:nvSpPr>
        <dsp:cNvPr id="0" name=""/>
        <dsp:cNvSpPr/>
      </dsp:nvSpPr>
      <dsp:spPr>
        <a:xfrm>
          <a:off x="0" y="3291849"/>
          <a:ext cx="10515600" cy="1003860"/>
        </a:xfrm>
        <a:prstGeom prst="roundRect">
          <a:avLst/>
        </a:prstGeom>
        <a:solidFill>
          <a:schemeClr val="accent1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600" kern="1200" dirty="0"/>
            <a:t>Banska Hrvatska – raširena uporaba njemačkog jezika</a:t>
          </a:r>
          <a:endParaRPr lang="en-US" sz="2600" kern="1200" dirty="0"/>
        </a:p>
      </dsp:txBody>
      <dsp:txXfrm>
        <a:off x="0" y="3291849"/>
        <a:ext cx="10515600" cy="1003860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6D524EF-742C-410C-8ACC-BC03F8622EAA}">
      <dsp:nvSpPr>
        <dsp:cNvPr id="0" name=""/>
        <dsp:cNvSpPr/>
      </dsp:nvSpPr>
      <dsp:spPr>
        <a:xfrm>
          <a:off x="0" y="47844"/>
          <a:ext cx="10515600" cy="1351349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just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500" kern="1200" dirty="0"/>
            <a:t>Ugarska tijela vlasti nastojala proširiti uporabu mađarskog jezika</a:t>
          </a:r>
          <a:endParaRPr lang="en-US" sz="3500" kern="1200" dirty="0"/>
        </a:p>
      </dsp:txBody>
      <dsp:txXfrm>
        <a:off x="0" y="47844"/>
        <a:ext cx="10515600" cy="1351349"/>
      </dsp:txXfrm>
    </dsp:sp>
    <dsp:sp modelId="{635ED24B-AA75-41B4-878B-61C11C6A3860}">
      <dsp:nvSpPr>
        <dsp:cNvPr id="0" name=""/>
        <dsp:cNvSpPr/>
      </dsp:nvSpPr>
      <dsp:spPr>
        <a:xfrm>
          <a:off x="0" y="1499994"/>
          <a:ext cx="10515600" cy="1351349"/>
        </a:xfrm>
        <a:prstGeom prst="roundRect">
          <a:avLst/>
        </a:prstGeom>
        <a:solidFill>
          <a:schemeClr val="accent1">
            <a:shade val="80000"/>
            <a:hueOff val="174641"/>
            <a:satOff val="-3128"/>
            <a:lumOff val="1329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just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500" kern="1200" dirty="0"/>
            <a:t>Provođenje mađarizacije (nametanje mađarskog jezika i kulture)</a:t>
          </a:r>
          <a:endParaRPr lang="en-US" sz="3500" kern="1200" dirty="0"/>
        </a:p>
      </dsp:txBody>
      <dsp:txXfrm>
        <a:off x="0" y="1499994"/>
        <a:ext cx="10515600" cy="1351349"/>
      </dsp:txXfrm>
    </dsp:sp>
    <dsp:sp modelId="{B4464217-893E-4565-A940-8925EF91884A}">
      <dsp:nvSpPr>
        <dsp:cNvPr id="0" name=""/>
        <dsp:cNvSpPr/>
      </dsp:nvSpPr>
      <dsp:spPr>
        <a:xfrm>
          <a:off x="0" y="2952143"/>
          <a:ext cx="10515600" cy="1351349"/>
        </a:xfrm>
        <a:prstGeom prst="roundRect">
          <a:avLst/>
        </a:prstGeom>
        <a:solidFill>
          <a:schemeClr val="accent1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just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500" kern="1200" dirty="0"/>
            <a:t>Hrvatski</a:t>
          </a:r>
          <a:r>
            <a:rPr lang="hr-HR" sz="3500" kern="1200" baseline="0" dirty="0"/>
            <a:t> političari protiv mađarizacije – </a:t>
          </a:r>
          <a:r>
            <a:rPr lang="hr-HR" sz="3500" b="1" kern="1200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službeni jezik u Hrvatskoj trebao bi ostati latinski</a:t>
          </a:r>
          <a:endParaRPr lang="en-US" sz="3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2952143"/>
        <a:ext cx="10515600" cy="1351349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5283084-7746-4B5C-BF5F-62A2708EFCAA}">
      <dsp:nvSpPr>
        <dsp:cNvPr id="0" name=""/>
        <dsp:cNvSpPr/>
      </dsp:nvSpPr>
      <dsp:spPr>
        <a:xfrm>
          <a:off x="0" y="108638"/>
          <a:ext cx="10515600" cy="1312740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just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400" kern="1200" dirty="0"/>
            <a:t>Pokušaji mađarizacije utjecali na jačanje nacionalne svijesti među mlađim i obrazovanim stanovništvom</a:t>
          </a:r>
          <a:endParaRPr lang="en-US" sz="3400" kern="1200" dirty="0"/>
        </a:p>
      </dsp:txBody>
      <dsp:txXfrm>
        <a:off x="0" y="108638"/>
        <a:ext cx="10515600" cy="1312740"/>
      </dsp:txXfrm>
    </dsp:sp>
    <dsp:sp modelId="{B3417DEC-9875-41C1-A264-A3241F7DC9D3}">
      <dsp:nvSpPr>
        <dsp:cNvPr id="0" name=""/>
        <dsp:cNvSpPr/>
      </dsp:nvSpPr>
      <dsp:spPr>
        <a:xfrm>
          <a:off x="0" y="1519299"/>
          <a:ext cx="10515600" cy="1312740"/>
        </a:xfrm>
        <a:prstGeom prst="roundRect">
          <a:avLst/>
        </a:prstGeom>
        <a:solidFill>
          <a:schemeClr val="accent1">
            <a:shade val="80000"/>
            <a:hueOff val="174641"/>
            <a:satOff val="-3128"/>
            <a:lumOff val="1329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just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400" kern="1200" dirty="0"/>
            <a:t>Težili stvaranju jedinstvenoga književnog jezika – </a:t>
          </a:r>
          <a:r>
            <a:rPr lang="hr-HR" sz="3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prvi korak k ujedinjavanju hrvatskih zemalja</a:t>
          </a:r>
          <a:endParaRPr lang="en-US" sz="3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1519299"/>
        <a:ext cx="10515600" cy="1312740"/>
      </dsp:txXfrm>
    </dsp:sp>
    <dsp:sp modelId="{02D4E48A-709F-444F-B026-AE2F180AB02D}">
      <dsp:nvSpPr>
        <dsp:cNvPr id="0" name=""/>
        <dsp:cNvSpPr/>
      </dsp:nvSpPr>
      <dsp:spPr>
        <a:xfrm>
          <a:off x="0" y="2929959"/>
          <a:ext cx="10515600" cy="1312740"/>
        </a:xfrm>
        <a:prstGeom prst="roundRect">
          <a:avLst/>
        </a:prstGeom>
        <a:solidFill>
          <a:schemeClr val="accent1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400" kern="1200" dirty="0"/>
            <a:t>Među njima isticao se Ljudevit Gaj</a:t>
          </a:r>
          <a:endParaRPr lang="en-US" sz="3400" kern="1200" dirty="0"/>
        </a:p>
      </dsp:txBody>
      <dsp:txXfrm>
        <a:off x="0" y="2929959"/>
        <a:ext cx="10515600" cy="1312740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56BFFF8-CFD3-4967-96BD-7DE157A1D7E6}">
      <dsp:nvSpPr>
        <dsp:cNvPr id="0" name=""/>
        <dsp:cNvSpPr/>
      </dsp:nvSpPr>
      <dsp:spPr>
        <a:xfrm>
          <a:off x="0" y="56231"/>
          <a:ext cx="7062926" cy="1003860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just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600" b="1" kern="1200" dirty="0"/>
            <a:t>Ljudevit Gaj </a:t>
          </a:r>
          <a:r>
            <a:rPr lang="hr-HR" sz="2600" kern="1200" dirty="0"/>
            <a:t>– središnja ličnost narodnog preporoda</a:t>
          </a:r>
          <a:r>
            <a:rPr lang="hr-HR" sz="2600" b="1" kern="1200" dirty="0"/>
            <a:t> </a:t>
          </a:r>
          <a:endParaRPr lang="en-US" sz="2600" kern="1200" dirty="0"/>
        </a:p>
      </dsp:txBody>
      <dsp:txXfrm>
        <a:off x="0" y="56231"/>
        <a:ext cx="7062926" cy="1003860"/>
      </dsp:txXfrm>
    </dsp:sp>
    <dsp:sp modelId="{C313B557-F598-47E9-9A10-8FBA1BE05D66}">
      <dsp:nvSpPr>
        <dsp:cNvPr id="0" name=""/>
        <dsp:cNvSpPr/>
      </dsp:nvSpPr>
      <dsp:spPr>
        <a:xfrm>
          <a:off x="0" y="1134972"/>
          <a:ext cx="7062926" cy="1003860"/>
        </a:xfrm>
        <a:prstGeom prst="roundRect">
          <a:avLst/>
        </a:prstGeom>
        <a:solidFill>
          <a:schemeClr val="accent1">
            <a:shade val="80000"/>
            <a:hueOff val="116428"/>
            <a:satOff val="-2085"/>
            <a:lumOff val="886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just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600" b="1" kern="1200" dirty="0"/>
            <a:t>1830. godine – </a:t>
          </a:r>
          <a:r>
            <a:rPr lang="hr-HR" sz="2600" b="0" kern="1200" dirty="0"/>
            <a:t>objavio</a:t>
          </a:r>
          <a:r>
            <a:rPr lang="hr-HR" sz="2600" b="1" kern="1200" dirty="0"/>
            <a:t> </a:t>
          </a:r>
          <a:r>
            <a:rPr lang="hr-HR" sz="2600" b="1" i="1" kern="1200" dirty="0" smtClean="0"/>
            <a:t>Kratku </a:t>
          </a:r>
          <a:r>
            <a:rPr lang="hr-HR" sz="2600" b="1" i="1" kern="1200" dirty="0"/>
            <a:t>osnovu </a:t>
          </a:r>
          <a:r>
            <a:rPr lang="hr-HR" sz="2600" b="1" i="1" kern="1200" dirty="0" err="1"/>
            <a:t>horvatsko</a:t>
          </a:r>
          <a:r>
            <a:rPr lang="hr-HR" sz="2600" b="1" i="1" kern="1200" dirty="0"/>
            <a:t> – slavenskoga </a:t>
          </a:r>
          <a:r>
            <a:rPr lang="hr-HR" sz="2600" b="1" i="1" kern="1200" dirty="0" err="1" smtClean="0"/>
            <a:t>pravopisanja</a:t>
          </a:r>
          <a:endParaRPr lang="en-US" sz="2600" i="1" kern="1200" dirty="0"/>
        </a:p>
      </dsp:txBody>
      <dsp:txXfrm>
        <a:off x="0" y="1134972"/>
        <a:ext cx="7062926" cy="1003860"/>
      </dsp:txXfrm>
    </dsp:sp>
    <dsp:sp modelId="{ED8F3005-286D-4B3E-AF25-A7E69A9E251B}">
      <dsp:nvSpPr>
        <dsp:cNvPr id="0" name=""/>
        <dsp:cNvSpPr/>
      </dsp:nvSpPr>
      <dsp:spPr>
        <a:xfrm>
          <a:off x="0" y="2213712"/>
          <a:ext cx="7062926" cy="1003860"/>
        </a:xfrm>
        <a:prstGeom prst="roundRect">
          <a:avLst/>
        </a:prstGeom>
        <a:solidFill>
          <a:schemeClr val="accent1">
            <a:shade val="80000"/>
            <a:hueOff val="232855"/>
            <a:satOff val="-4171"/>
            <a:lumOff val="1772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600" kern="1200" dirty="0"/>
            <a:t>Pojednostavljenje hrvatskog pravopisa </a:t>
          </a:r>
          <a:r>
            <a:rPr lang="hr-HR" sz="2600" kern="1200" dirty="0" smtClean="0"/>
            <a:t>– uveo </a:t>
          </a:r>
          <a:r>
            <a:rPr lang="hr-HR" sz="2600" b="1" kern="1200" dirty="0"/>
            <a:t>kvačice</a:t>
          </a:r>
          <a:endParaRPr lang="en-US" sz="2600" b="1" kern="1200" dirty="0"/>
        </a:p>
      </dsp:txBody>
      <dsp:txXfrm>
        <a:off x="0" y="2213712"/>
        <a:ext cx="7062926" cy="1003860"/>
      </dsp:txXfrm>
    </dsp:sp>
    <dsp:sp modelId="{87605297-695C-4177-8756-0A9951A43339}">
      <dsp:nvSpPr>
        <dsp:cNvPr id="0" name=""/>
        <dsp:cNvSpPr/>
      </dsp:nvSpPr>
      <dsp:spPr>
        <a:xfrm>
          <a:off x="0" y="3292451"/>
          <a:ext cx="7062926" cy="1003860"/>
        </a:xfrm>
        <a:prstGeom prst="roundRect">
          <a:avLst/>
        </a:prstGeom>
        <a:solidFill>
          <a:schemeClr val="accent1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just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600" kern="1200" dirty="0"/>
            <a:t>Predložio da štokavsko narječje postane zajedničko svim Hrvatima</a:t>
          </a:r>
          <a:endParaRPr lang="en-US" sz="2600" kern="1200" dirty="0"/>
        </a:p>
      </dsp:txBody>
      <dsp:txXfrm>
        <a:off x="0" y="3292451"/>
        <a:ext cx="7062926" cy="1003860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E321716-D4D3-47F6-824D-1A993C0A2474}">
      <dsp:nvSpPr>
        <dsp:cNvPr id="0" name=""/>
        <dsp:cNvSpPr/>
      </dsp:nvSpPr>
      <dsp:spPr>
        <a:xfrm>
          <a:off x="0" y="48041"/>
          <a:ext cx="10515600" cy="1368900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just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600" kern="1200" dirty="0"/>
            <a:t>Ljudevit Gaj i njegovi pristaše smatrali su da će okupljanje svih Hrvata i ostalih južnih Slavena biti lakše ukoliko prihvate zajedničko ime</a:t>
          </a:r>
          <a:endParaRPr lang="en-US" sz="2600" kern="1200" dirty="0"/>
        </a:p>
      </dsp:txBody>
      <dsp:txXfrm>
        <a:off x="0" y="48041"/>
        <a:ext cx="10515600" cy="1368900"/>
      </dsp:txXfrm>
    </dsp:sp>
    <dsp:sp modelId="{B55F7126-A9F7-49EC-8B46-58128B2A0373}">
      <dsp:nvSpPr>
        <dsp:cNvPr id="0" name=""/>
        <dsp:cNvSpPr/>
      </dsp:nvSpPr>
      <dsp:spPr>
        <a:xfrm>
          <a:off x="0" y="1491821"/>
          <a:ext cx="10515600" cy="1368900"/>
        </a:xfrm>
        <a:prstGeom prst="roundRect">
          <a:avLst/>
        </a:prstGeom>
        <a:solidFill>
          <a:schemeClr val="accent1">
            <a:shade val="80000"/>
            <a:hueOff val="174641"/>
            <a:satOff val="-3128"/>
            <a:lumOff val="1329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just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600" kern="1200" dirty="0"/>
            <a:t>Tada se smatralo da Hrvati i Južni Slaveni potječu od Ilira, pa se pokret nazvao </a:t>
          </a:r>
          <a:r>
            <a:rPr lang="hr-HR" sz="2600" b="1" kern="1200" dirty="0"/>
            <a:t>Ilirski pokret</a:t>
          </a:r>
          <a:r>
            <a:rPr lang="hr-HR" sz="2600" kern="1200" dirty="0"/>
            <a:t>, a preporoditelji </a:t>
          </a:r>
          <a:r>
            <a:rPr lang="hr-HR" sz="2600" b="1" kern="1200" dirty="0"/>
            <a:t>ilircima</a:t>
          </a:r>
          <a:endParaRPr lang="en-US" sz="2600" b="1" kern="1200" dirty="0"/>
        </a:p>
      </dsp:txBody>
      <dsp:txXfrm>
        <a:off x="0" y="1491821"/>
        <a:ext cx="10515600" cy="1368900"/>
      </dsp:txXfrm>
    </dsp:sp>
    <dsp:sp modelId="{9E69ABC8-99E6-49C1-9F77-1D68E0CC64B8}">
      <dsp:nvSpPr>
        <dsp:cNvPr id="0" name=""/>
        <dsp:cNvSpPr/>
      </dsp:nvSpPr>
      <dsp:spPr>
        <a:xfrm>
          <a:off x="0" y="2935602"/>
          <a:ext cx="10515600" cy="1368900"/>
        </a:xfrm>
        <a:prstGeom prst="roundRect">
          <a:avLst/>
        </a:prstGeom>
        <a:solidFill>
          <a:schemeClr val="accent1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just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600" kern="1200" dirty="0"/>
            <a:t>Ilirskim imenom nastojalo se obuhvatiti u jednu kulturnu cjelinu Hrvate iz Banske Hrvatske, Dalmacije, Istre, Vojne krajine</a:t>
          </a:r>
          <a:endParaRPr lang="en-US" sz="2600" kern="1200" dirty="0"/>
        </a:p>
      </dsp:txBody>
      <dsp:txXfrm>
        <a:off x="0" y="2935602"/>
        <a:ext cx="10515600" cy="13689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6C9D6B8A-F302-4455-AF8D-06590CFFAC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8EB545C3-F7F8-461F-AE92-18B1A291C6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C880F0F3-2FD0-44DF-86BE-BCCDFD17F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CD7B0-8045-443B-9CC9-E0BC67030437}" type="datetimeFigureOut">
              <a:rPr lang="hr-HR" smtClean="0"/>
              <a:pPr/>
              <a:t>23.6.2020.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A0BB6EAD-D341-4BAA-A9EF-4BB91689D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8F84C30B-3CFE-4330-8060-31F6BB7D7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1EE23-B89F-4877-85DF-6A843370A37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786014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E88704DC-BEC8-4A06-B877-D1054CFDA2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xmlns="" id="{4873B806-7FEA-4F83-B864-F9B5F4A738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DD910A3E-FD04-4BE4-97FF-E2296EFE9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CD7B0-8045-443B-9CC9-E0BC67030437}" type="datetimeFigureOut">
              <a:rPr lang="hr-HR" smtClean="0"/>
              <a:pPr/>
              <a:t>23.6.2020.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D87BA130-3538-4C59-8C9E-A9637AD1EA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2ABC3664-A524-46A5-B911-1B527A0AF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1EE23-B89F-4877-85DF-6A843370A37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290543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xmlns="" id="{3DE396CE-6BF8-41F7-ABBC-5AB103AF70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xmlns="" id="{714768DF-5FBE-4765-9C8C-550DB85AA8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4A5E01EA-35AA-49DA-B57B-6DF97660C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CD7B0-8045-443B-9CC9-E0BC67030437}" type="datetimeFigureOut">
              <a:rPr lang="hr-HR" smtClean="0"/>
              <a:pPr/>
              <a:t>23.6.2020.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11249B5F-3559-4732-9217-25DCB9DE4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8B1381C4-49DB-4692-B82C-6EE3309A2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1EE23-B89F-4877-85DF-6A843370A37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982720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29F2C6D6-A802-42D0-AF1E-B7587492A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51BDB458-83B0-47A3-9204-CA17EF267D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98E0DAAF-5F51-44D3-A1F0-E13FD17C5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CD7B0-8045-443B-9CC9-E0BC67030437}" type="datetimeFigureOut">
              <a:rPr lang="hr-HR" smtClean="0"/>
              <a:pPr/>
              <a:t>23.6.2020.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22669E77-1212-4711-96E5-90A588503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0005CCEE-B711-456F-9119-B596774BF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1EE23-B89F-4877-85DF-6A843370A37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565392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3BD99278-5ECE-4C90-BC7F-A0203E71B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15AE838B-567B-4D46-A627-8D5C240B39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C86DB502-2643-442E-A0BB-2450D1AB9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CD7B0-8045-443B-9CC9-E0BC67030437}" type="datetimeFigureOut">
              <a:rPr lang="hr-HR" smtClean="0"/>
              <a:pPr/>
              <a:t>23.6.2020.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45F38871-6AFC-48A4-B4D3-BB9061EDC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C54D5981-F816-40DB-8CD2-D44D53946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1EE23-B89F-4877-85DF-6A843370A37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836993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E76D1C72-F292-40F6-936E-B6E524F09C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02B841FB-A38E-4E97-B391-4B1B78402D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xmlns="" id="{9A7C2D62-61C4-4C9E-A0D8-AE1EAFB0CE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C55975A8-DC20-47C1-828C-72580A70F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CD7B0-8045-443B-9CC9-E0BC67030437}" type="datetimeFigureOut">
              <a:rPr lang="hr-HR" smtClean="0"/>
              <a:pPr/>
              <a:t>23.6.2020.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9FDC8751-222E-4D02-AA0B-974D2814C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197767F2-0CF9-4D0A-8CD0-D29092B3A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1EE23-B89F-4877-85DF-6A843370A37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368999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FE60CE0D-F3ED-4B08-BA91-8C259202A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C6AA05D5-C705-442D-BF9B-2C6010D8C0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xmlns="" id="{5DF355F0-8B17-4CE3-83E9-7DF0582D65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xmlns="" id="{1B22A05B-1D68-47C8-ADAB-3A5BB7DBEC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xmlns="" id="{6A8E8834-DEC5-4865-9540-2A596A3A79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xmlns="" id="{9D204CDC-FE69-45F4-953C-1E0DA406A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CD7B0-8045-443B-9CC9-E0BC67030437}" type="datetimeFigureOut">
              <a:rPr lang="hr-HR" smtClean="0"/>
              <a:pPr/>
              <a:t>23.6.2020.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xmlns="" id="{CF3A03F8-2F5A-47DC-817F-E6A6F81E1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xmlns="" id="{4D3F3E86-4BF6-474B-A97F-36BAC555B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1EE23-B89F-4877-85DF-6A843370A37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279457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FEB899C6-1163-4BED-9AD9-92EA542ED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xmlns="" id="{30134155-06FE-4715-A6F4-2BB67873C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CD7B0-8045-443B-9CC9-E0BC67030437}" type="datetimeFigureOut">
              <a:rPr lang="hr-HR" smtClean="0"/>
              <a:pPr/>
              <a:t>23.6.2020.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xmlns="" id="{EBA3C8D8-27E5-4B32-81EE-2527D5B49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xmlns="" id="{1968161C-0D6E-44F6-BCDD-E39EE196E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1EE23-B89F-4877-85DF-6A843370A37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03659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xmlns="" id="{ECCE2397-4B51-4430-8D5B-97B7D1C3E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CD7B0-8045-443B-9CC9-E0BC67030437}" type="datetimeFigureOut">
              <a:rPr lang="hr-HR" smtClean="0"/>
              <a:pPr/>
              <a:t>23.6.2020.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xmlns="" id="{DC6A4F97-20D7-458C-A644-2F7E33805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xmlns="" id="{558AAB17-763C-4820-8208-756F017F3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1EE23-B89F-4877-85DF-6A843370A37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153103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516276AB-660D-459E-A878-439E488A8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2132841D-391C-400B-B9A5-77F0807722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C8DE254A-9A48-417A-A4FA-62AA336159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AAEF20A5-F25A-4000-9136-450C031F3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CD7B0-8045-443B-9CC9-E0BC67030437}" type="datetimeFigureOut">
              <a:rPr lang="hr-HR" smtClean="0"/>
              <a:pPr/>
              <a:t>23.6.2020.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D7A496C0-4B93-4FCA-83CE-4B6649D96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A8A20E3B-73C0-4111-BE9C-976607F4F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1EE23-B89F-4877-85DF-6A843370A37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512871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4274E4D6-54DB-45B8-92EA-1CDF95036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xmlns="" id="{BA0C5191-7FAF-4242-BC33-7E1DB9AE61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B772E4FE-FE00-47B1-8D4E-AA05AC0F21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9AA344DD-6184-4898-8089-2250E935C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CD7B0-8045-443B-9CC9-E0BC67030437}" type="datetimeFigureOut">
              <a:rPr lang="hr-HR" smtClean="0"/>
              <a:pPr/>
              <a:t>23.6.2020.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70B52510-9955-4EF6-8F8B-0D21AB841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0BEDEF81-6702-48DD-A38E-C9A6996AC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1EE23-B89F-4877-85DF-6A843370A37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233589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xmlns="" id="{FFB561C7-D474-44CB-9C7B-13EFE20E3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100F88A9-1DA5-41A6-BB57-85AFD74AEF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5985A0CC-D028-43EF-A06F-7694A654F2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BCD7B0-8045-443B-9CC9-E0BC67030437}" type="datetimeFigureOut">
              <a:rPr lang="hr-HR" smtClean="0"/>
              <a:pPr/>
              <a:t>23.6.2020.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4875BC4F-BAE2-410A-B591-D643025AE7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E406067D-D0EC-43B8-B7BE-B6F4A9D5DF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1EE23-B89F-4877-85DF-6A843370A37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207843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7.xml"/><Relationship Id="rId7" Type="http://schemas.openxmlformats.org/officeDocument/2006/relationships/image" Target="../media/image1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Layout" Target="../diagrams/layout8.xml"/><Relationship Id="rId7" Type="http://schemas.openxmlformats.org/officeDocument/2006/relationships/image" Target="../media/image11.jpe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10" Type="http://schemas.openxmlformats.org/officeDocument/2006/relationships/hyperlink" Target="https://www.youtube.com/watch?v=iPHw52sSWsc" TargetMode="External"/><Relationship Id="rId4" Type="http://schemas.openxmlformats.org/officeDocument/2006/relationships/diagramQuickStyle" Target="../diagrams/quickStyle8.xml"/><Relationship Id="rId9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9.xml"/><Relationship Id="rId7" Type="http://schemas.openxmlformats.org/officeDocument/2006/relationships/image" Target="../media/image1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10.xml"/><Relationship Id="rId7" Type="http://schemas.openxmlformats.org/officeDocument/2006/relationships/image" Target="../media/image1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11.xml"/><Relationship Id="rId7" Type="http://schemas.openxmlformats.org/officeDocument/2006/relationships/image" Target="../media/image1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12.xml"/><Relationship Id="rId7" Type="http://schemas.openxmlformats.org/officeDocument/2006/relationships/image" Target="../media/image1.pn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Relationship Id="rId9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13.xml"/><Relationship Id="rId7" Type="http://schemas.openxmlformats.org/officeDocument/2006/relationships/image" Target="../media/image1.pn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resource/3050569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3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10" Type="http://schemas.openxmlformats.org/officeDocument/2006/relationships/image" Target="../media/image3.png"/><Relationship Id="rId4" Type="http://schemas.openxmlformats.org/officeDocument/2006/relationships/diagramData" Target="../diagrams/data3.xml"/><Relationship Id="rId9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9.jpe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1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1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6.xml"/><Relationship Id="rId7" Type="http://schemas.openxmlformats.org/officeDocument/2006/relationships/image" Target="../media/image1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122D0AE2-137C-404C-A4A9-515913B9C5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xmlns="" id="{E1AA7F6F-40BB-4E0D-B829-7C08B8E627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9800" y="2068496"/>
            <a:ext cx="7772400" cy="1000343"/>
          </a:xfrm>
          <a:blipFill dpi="0" rotWithShape="1">
            <a:blip r:embed="rId3" cstate="print"/>
            <a:srcRect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hr-HR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Hrvatski narodni preporod</a:t>
            </a: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8429F9CF-418B-410F-A9C3-2CAE9F982F2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xmlns="" id="{B0B64876-F9E2-494B-A435-6D5D2CFBB651}"/>
              </a:ext>
            </a:extLst>
          </p:cNvPr>
          <p:cNvSpPr txBox="1">
            <a:spLocks/>
          </p:cNvSpPr>
          <p:nvPr/>
        </p:nvSpPr>
        <p:spPr>
          <a:xfrm>
            <a:off x="2785863" y="3645024"/>
            <a:ext cx="6400800" cy="131445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2800" dirty="0">
                <a:latin typeface="Arial" panose="020B0604020202020204" pitchFamily="34" charset="0"/>
                <a:cs typeface="Arial" panose="020B0604020202020204" pitchFamily="34" charset="0"/>
              </a:rPr>
              <a:t>Nastavna tema: Nacionalna svijest. Hrvatski narodni preporod – Ilirski pokret</a:t>
            </a:r>
          </a:p>
          <a:p>
            <a:endParaRPr lang="hr-HR" dirty="0"/>
          </a:p>
        </p:txBody>
      </p:sp>
      <p:pic>
        <p:nvPicPr>
          <p:cNvPr id="6" name="Slika 5" descr="Slika na kojoj se prikazuje nošenje&#10;&#10;Opis je automatski generiran">
            <a:extLst>
              <a:ext uri="{FF2B5EF4-FFF2-40B4-BE49-F238E27FC236}">
                <a16:creationId xmlns:a16="http://schemas.microsoft.com/office/drawing/2014/main" xmlns="" id="{E53B2BDB-79C0-47DC-BB09-F8A0F7B50DE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6519" y="2185478"/>
            <a:ext cx="1710143" cy="467252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>
            <a:extLst>
              <a:ext uri="{FF2B5EF4-FFF2-40B4-BE49-F238E27FC236}">
                <a16:creationId xmlns:a16="http://schemas.microsoft.com/office/drawing/2014/main" xmlns="" id="{E1E4892C-0CF1-4059-9CE9-C8FD00E60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r-HR" b="1" dirty="0"/>
              <a:t>Hrvatske zemlje uoči nacionalnog pokreta</a:t>
            </a:r>
          </a:p>
        </p:txBody>
      </p:sp>
      <p:graphicFrame>
        <p:nvGraphicFramePr>
          <p:cNvPr id="6" name="Rezervirano mjesto sadržaja 2">
            <a:extLst>
              <a:ext uri="{FF2B5EF4-FFF2-40B4-BE49-F238E27FC236}">
                <a16:creationId xmlns:a16="http://schemas.microsoft.com/office/drawing/2014/main" xmlns="" id="{868B01BA-65EC-4DFE-834B-FC64C7EE981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14002542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5166F9A6-0687-4967-B29B-5AF39F55057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A00515A2-3F2F-4492-8C5C-01A11364F5D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954203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3189E695-2116-4943-A58C-EE3DA2A4F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r-HR" b="1" dirty="0"/>
              <a:t>Ljudevit Gaj i Ilirski pokret</a:t>
            </a: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D568310A-90FA-4FAC-8749-38987330F2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263897164"/>
              </p:ext>
            </p:extLst>
          </p:nvPr>
        </p:nvGraphicFramePr>
        <p:xfrm>
          <a:off x="323295" y="1669002"/>
          <a:ext cx="7062926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16167F57-ECDD-44E3-96B4-FE60F01EE8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37194" y="1619249"/>
            <a:ext cx="3444575" cy="41243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230E582F-F2C2-4777-9679-EB4B4E679EC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E5C2ED6C-E4A6-47F5-88C3-F0C030B7E7C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  <p:sp>
        <p:nvSpPr>
          <p:cNvPr id="8" name="Pravokutnik 7">
            <a:extLst>
              <a:ext uri="{FF2B5EF4-FFF2-40B4-BE49-F238E27FC236}">
                <a16:creationId xmlns:a16="http://schemas.microsoft.com/office/drawing/2014/main" xmlns="" id="{C786C115-9336-4623-A3CC-8FC47617ECCB}"/>
              </a:ext>
            </a:extLst>
          </p:cNvPr>
          <p:cNvSpPr/>
          <p:nvPr/>
        </p:nvSpPr>
        <p:spPr>
          <a:xfrm>
            <a:off x="8086725" y="5743082"/>
            <a:ext cx="3352799" cy="646331"/>
          </a:xfrm>
          <a:prstGeom prst="rect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hr-HR" dirty="0">
                <a:hlinkClick r:id="rId10"/>
              </a:rPr>
              <a:t>Ljudevit Gaj</a:t>
            </a:r>
            <a:r>
              <a:rPr lang="hr-HR" dirty="0"/>
              <a:t> – vođa preporoditelja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97466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4C39467F-4111-41A2-8B8C-D7B0A1397E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6805" y="657631"/>
            <a:ext cx="8269689" cy="54636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ravokutnik 4">
            <a:extLst>
              <a:ext uri="{FF2B5EF4-FFF2-40B4-BE49-F238E27FC236}">
                <a16:creationId xmlns:a16="http://schemas.microsoft.com/office/drawing/2014/main" xmlns="" id="{4D9715BD-24A7-482A-967F-4675FE15AAE0}"/>
              </a:ext>
            </a:extLst>
          </p:cNvPr>
          <p:cNvSpPr/>
          <p:nvPr/>
        </p:nvSpPr>
        <p:spPr>
          <a:xfrm>
            <a:off x="8695030" y="5195996"/>
            <a:ext cx="3352799" cy="923330"/>
          </a:xfrm>
          <a:prstGeom prst="rect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hr-HR" dirty="0"/>
              <a:t>Gajeva knjižica </a:t>
            </a:r>
            <a:r>
              <a:rPr lang="hr-HR" i="1" dirty="0"/>
              <a:t>Kratka osnova </a:t>
            </a:r>
            <a:r>
              <a:rPr lang="hr-HR" i="1" dirty="0" err="1"/>
              <a:t>horvatsko</a:t>
            </a:r>
            <a:r>
              <a:rPr lang="hr-HR" i="1" dirty="0"/>
              <a:t>-slavenskoga </a:t>
            </a:r>
            <a:r>
              <a:rPr lang="hr-HR" i="1" dirty="0" err="1"/>
              <a:t>pravopisanja</a:t>
            </a:r>
            <a:endParaRPr lang="hr-HR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3D94055B-94C6-4BC5-B16C-23A42C9A5A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73498A6E-D758-4891-BD3B-D417D8A75A3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304288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>
            <a:extLst>
              <a:ext uri="{FF2B5EF4-FFF2-40B4-BE49-F238E27FC236}">
                <a16:creationId xmlns:a16="http://schemas.microsoft.com/office/drawing/2014/main" xmlns="" id="{9F413427-CCC7-4D15-8250-1B54E5C4B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r-HR" b="1" dirty="0"/>
              <a:t>Ljudevit Gaj i Ilirski pok</a:t>
            </a:r>
            <a:r>
              <a:rPr lang="hr-HR" dirty="0"/>
              <a:t>ret</a:t>
            </a:r>
          </a:p>
        </p:txBody>
      </p:sp>
      <p:graphicFrame>
        <p:nvGraphicFramePr>
          <p:cNvPr id="6" name="Rezervirano mjesto sadržaja 2">
            <a:extLst>
              <a:ext uri="{FF2B5EF4-FFF2-40B4-BE49-F238E27FC236}">
                <a16:creationId xmlns:a16="http://schemas.microsoft.com/office/drawing/2014/main" xmlns="" id="{85440C2D-494C-4F8D-8BAF-9594C210361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647428306"/>
              </p:ext>
            </p:extLst>
          </p:nvPr>
        </p:nvGraphicFramePr>
        <p:xfrm>
          <a:off x="838200" y="1828800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0BBB7A72-F6C0-42E0-928B-E29D3893DC0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98F6E155-BEF8-4DF7-8017-00B75DE35F9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448882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>
            <a:extLst>
              <a:ext uri="{FF2B5EF4-FFF2-40B4-BE49-F238E27FC236}">
                <a16:creationId xmlns:a16="http://schemas.microsoft.com/office/drawing/2014/main" xmlns="" id="{1B733E2A-4F05-4AA3-9D02-B0326F2D4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r-HR" b="1" dirty="0"/>
              <a:t>Ljudevit Gaj i Ilirski pokret</a:t>
            </a:r>
          </a:p>
        </p:txBody>
      </p:sp>
      <p:graphicFrame>
        <p:nvGraphicFramePr>
          <p:cNvPr id="6" name="Rezervirano mjesto sadržaja 2">
            <a:extLst>
              <a:ext uri="{FF2B5EF4-FFF2-40B4-BE49-F238E27FC236}">
                <a16:creationId xmlns:a16="http://schemas.microsoft.com/office/drawing/2014/main" xmlns="" id="{11DF3656-EA9B-48B9-8D89-C0B33200C0F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209342051"/>
              </p:ext>
            </p:extLst>
          </p:nvPr>
        </p:nvGraphicFramePr>
        <p:xfrm>
          <a:off x="838200" y="1828800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865F70BD-A2AC-4034-80F6-59A3539E85C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02E618B6-3500-4D98-9490-854F681DD12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458253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>
            <a:extLst>
              <a:ext uri="{FF2B5EF4-FFF2-40B4-BE49-F238E27FC236}">
                <a16:creationId xmlns:a16="http://schemas.microsoft.com/office/drawing/2014/main" xmlns="" id="{032E7B24-806C-4E0F-BF6C-E8C1132B9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r-HR" b="1" dirty="0"/>
              <a:t>Ljudevit Gaj i Ilirski pokret</a:t>
            </a:r>
          </a:p>
        </p:txBody>
      </p:sp>
      <p:graphicFrame>
        <p:nvGraphicFramePr>
          <p:cNvPr id="6" name="Rezervirano mjesto sadržaja 2">
            <a:extLst>
              <a:ext uri="{FF2B5EF4-FFF2-40B4-BE49-F238E27FC236}">
                <a16:creationId xmlns:a16="http://schemas.microsoft.com/office/drawing/2014/main" xmlns="" id="{17C9BC51-51E6-4032-BEC2-493AB021B94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174471681"/>
              </p:ext>
            </p:extLst>
          </p:nvPr>
        </p:nvGraphicFramePr>
        <p:xfrm>
          <a:off x="838200" y="1828800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13603645-CD83-4BFC-A6EF-9A50EF9271D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D9DD3A24-69D3-4BF3-A527-2D33C869D08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990876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>
            <a:extLst>
              <a:ext uri="{FF2B5EF4-FFF2-40B4-BE49-F238E27FC236}">
                <a16:creationId xmlns:a16="http://schemas.microsoft.com/office/drawing/2014/main" xmlns="" id="{85C5783F-7A67-438D-B0E2-40959E1B43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85875" y="205974"/>
            <a:ext cx="4276725" cy="58376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ravokutnik 4">
            <a:extLst>
              <a:ext uri="{FF2B5EF4-FFF2-40B4-BE49-F238E27FC236}">
                <a16:creationId xmlns:a16="http://schemas.microsoft.com/office/drawing/2014/main" xmlns="" id="{56FBDD94-A2DA-47F3-9225-B83AB21D3D46}"/>
              </a:ext>
            </a:extLst>
          </p:cNvPr>
          <p:cNvSpPr/>
          <p:nvPr/>
        </p:nvSpPr>
        <p:spPr>
          <a:xfrm>
            <a:off x="6028030" y="1303045"/>
            <a:ext cx="3352799" cy="2677656"/>
          </a:xfrm>
          <a:prstGeom prst="rect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hr-HR" sz="2400" dirty="0"/>
              <a:t>Književni prilog </a:t>
            </a:r>
            <a:r>
              <a:rPr lang="hr-HR" sz="2400" i="1" dirty="0" err="1"/>
              <a:t>Danicza</a:t>
            </a:r>
            <a:r>
              <a:rPr lang="hr-HR" sz="2400" i="1" dirty="0"/>
              <a:t> </a:t>
            </a:r>
            <a:r>
              <a:rPr lang="hr-HR" sz="2400" i="1" dirty="0" err="1"/>
              <a:t>horvatzka</a:t>
            </a:r>
            <a:r>
              <a:rPr lang="hr-HR" sz="2400" i="1" dirty="0"/>
              <a:t>, </a:t>
            </a:r>
            <a:r>
              <a:rPr lang="hr-HR" sz="2400" i="1" dirty="0" err="1"/>
              <a:t>slavonzka</a:t>
            </a:r>
            <a:r>
              <a:rPr lang="hr-HR" sz="2400" i="1" dirty="0"/>
              <a:t> y </a:t>
            </a:r>
            <a:r>
              <a:rPr lang="hr-HR" sz="2400" i="1" dirty="0" err="1"/>
              <a:t>dalmatinzka</a:t>
            </a:r>
            <a:r>
              <a:rPr lang="hr-HR" sz="2400" dirty="0"/>
              <a:t>. Deseti broj s objavljenim riječima buduće hrvatske himne</a:t>
            </a:r>
            <a:endParaRPr lang="hr-HR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67DA6448-9917-4F14-8981-383247FC27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A1F3C9BA-57B4-4C68-80D3-B29A3075253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759225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>
            <a:extLst>
              <a:ext uri="{FF2B5EF4-FFF2-40B4-BE49-F238E27FC236}">
                <a16:creationId xmlns:a16="http://schemas.microsoft.com/office/drawing/2014/main" xmlns="" id="{5D90B229-C48C-4B07-B81A-1FAAF7405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r-HR" b="1" dirty="0"/>
              <a:t>Ljudevit Gaj i Ilirski pokret</a:t>
            </a:r>
          </a:p>
        </p:txBody>
      </p:sp>
      <p:graphicFrame>
        <p:nvGraphicFramePr>
          <p:cNvPr id="6" name="Rezervirano mjesto sadržaja 2">
            <a:extLst>
              <a:ext uri="{FF2B5EF4-FFF2-40B4-BE49-F238E27FC236}">
                <a16:creationId xmlns:a16="http://schemas.microsoft.com/office/drawing/2014/main" xmlns="" id="{A3B9166B-A01C-43F7-AAC4-271783C22D1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52677976"/>
              </p:ext>
            </p:extLst>
          </p:nvPr>
        </p:nvGraphicFramePr>
        <p:xfrm>
          <a:off x="361950" y="1562100"/>
          <a:ext cx="683895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E796EFFD-E300-4D61-9BA1-AD9839A3BFF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165335DA-F8E1-456A-9659-D04F034C3D1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xmlns="" id="{F1B69A3F-F5FF-4B02-8E40-5168611473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48129" y="1552574"/>
            <a:ext cx="3316784" cy="47148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624692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Ljubav i zloba, prva izvedba – 170. obljetnica | Knjižnica Popovača">
            <a:extLst>
              <a:ext uri="{FF2B5EF4-FFF2-40B4-BE49-F238E27FC236}">
                <a16:creationId xmlns:a16="http://schemas.microsoft.com/office/drawing/2014/main" xmlns="" id="{903BA839-FA3C-428E-8756-B1C1E457FC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9100" y="276225"/>
            <a:ext cx="4362450" cy="6096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ravokutnik 5">
            <a:extLst>
              <a:ext uri="{FF2B5EF4-FFF2-40B4-BE49-F238E27FC236}">
                <a16:creationId xmlns:a16="http://schemas.microsoft.com/office/drawing/2014/main" xmlns="" id="{033D63E9-1C49-4EBF-86E4-ECD676699AB8}"/>
              </a:ext>
            </a:extLst>
          </p:cNvPr>
          <p:cNvSpPr/>
          <p:nvPr/>
        </p:nvSpPr>
        <p:spPr>
          <a:xfrm>
            <a:off x="5332705" y="1474495"/>
            <a:ext cx="3352799" cy="1569660"/>
          </a:xfrm>
          <a:prstGeom prst="rect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hr-HR" sz="3200" i="1" dirty="0"/>
              <a:t>Ljubav i zloba </a:t>
            </a:r>
            <a:r>
              <a:rPr lang="hr-HR" sz="3200" dirty="0"/>
              <a:t>– prva opera na hrvatskom jeziku</a:t>
            </a:r>
            <a:endParaRPr lang="hr-HR" sz="3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1C60DA88-0FE3-4E4B-9AD3-04F8A39437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B29B8E3C-9A1E-4906-983C-7E737A4C46B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766772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>
            <a:extLst>
              <a:ext uri="{FF2B5EF4-FFF2-40B4-BE49-F238E27FC236}">
                <a16:creationId xmlns:a16="http://schemas.microsoft.com/office/drawing/2014/main" xmlns="" id="{1B937B45-23C2-43B5-B233-E57093809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r-HR" b="1" dirty="0"/>
              <a:t>Ljudevit Gaj i Ilirski pokret</a:t>
            </a:r>
          </a:p>
        </p:txBody>
      </p:sp>
      <p:graphicFrame>
        <p:nvGraphicFramePr>
          <p:cNvPr id="6" name="Rezervirano mjesto sadržaja 2">
            <a:extLst>
              <a:ext uri="{FF2B5EF4-FFF2-40B4-BE49-F238E27FC236}">
                <a16:creationId xmlns:a16="http://schemas.microsoft.com/office/drawing/2014/main" xmlns="" id="{FD0FCBB2-CBE8-4F2E-B353-29AA047F7B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781181511"/>
              </p:ext>
            </p:extLst>
          </p:nvPr>
        </p:nvGraphicFramePr>
        <p:xfrm>
          <a:off x="749423" y="1447060"/>
          <a:ext cx="10515600" cy="48053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5611FE00-D253-47AC-971D-426B7BD054D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69BD3CA0-DB8B-42EB-9EB9-A23AE0A4617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743280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ka 7" descr="Slika na kojoj se prikazuje nošenje&#10;&#10;Opis je automatski generiran">
            <a:extLst>
              <a:ext uri="{FF2B5EF4-FFF2-40B4-BE49-F238E27FC236}">
                <a16:creationId xmlns:a16="http://schemas.microsoft.com/office/drawing/2014/main" xmlns="" id="{15371DD0-F2D8-4871-B583-F0A21B10BF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10910211" y="3275860"/>
            <a:ext cx="1281786" cy="3502148"/>
          </a:xfrm>
          <a:prstGeom prst="rect">
            <a:avLst/>
          </a:prstGeom>
        </p:spPr>
      </p:pic>
      <p:sp>
        <p:nvSpPr>
          <p:cNvPr id="6" name="Oblačić za govor: ovalni 5">
            <a:extLst>
              <a:ext uri="{FF2B5EF4-FFF2-40B4-BE49-F238E27FC236}">
                <a16:creationId xmlns:a16="http://schemas.microsoft.com/office/drawing/2014/main" xmlns="" id="{193B8E60-F3CB-4E2C-A613-454A125632F8}"/>
              </a:ext>
            </a:extLst>
          </p:cNvPr>
          <p:cNvSpPr/>
          <p:nvPr/>
        </p:nvSpPr>
        <p:spPr>
          <a:xfrm>
            <a:off x="6622742" y="523783"/>
            <a:ext cx="4466470" cy="4163627"/>
          </a:xfrm>
          <a:prstGeom prst="wedgeEllipseCallout">
            <a:avLst>
              <a:gd name="adj1" fmla="val 54992"/>
              <a:gd name="adj2" fmla="val 32075"/>
            </a:avLst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000" b="1" dirty="0"/>
              <a:t>Koja je životinja simbol Rusije? Ili Australije? Koja je biljka simbol Irske? Koja su jela simboli Italije? Koja je valuta SAD-a? Koji su hrvatski nacionalni simboli? Po čemu je Hrvatska </a:t>
            </a:r>
            <a:r>
              <a:rPr lang="hr-HR" sz="2000" b="1" dirty="0" err="1"/>
              <a:t>najprepoznatljivija</a:t>
            </a:r>
            <a:r>
              <a:rPr lang="hr-HR" sz="2000" b="1" dirty="0"/>
              <a:t> u svijetu? </a:t>
            </a:r>
            <a:endParaRPr lang="hr-HR" sz="2400" b="1" dirty="0">
              <a:effectLst/>
              <a:latin typeface="+mj-lt"/>
              <a:cs typeface="Arial" panose="020B0604020202020204" pitchFamily="34" charset="0"/>
            </a:endParaRP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042D564E-B289-471E-B173-117D118EE27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xmlns="" id="{EB625C37-F1E3-46EC-8B9A-53A7F0FC88E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xmlns="" id="{FF6E5DAF-7B0C-46BA-93F2-585E7DF077B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2043" y="257452"/>
            <a:ext cx="6180640" cy="26100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Slika 10" descr="Slika na kojoj se prikazuje soba&#10;&#10;Opis je automatski generiran">
            <a:extLst>
              <a:ext uri="{FF2B5EF4-FFF2-40B4-BE49-F238E27FC236}">
                <a16:creationId xmlns:a16="http://schemas.microsoft.com/office/drawing/2014/main" xmlns="" id="{AAEA29A2-FBA9-46FB-B2B1-87BBE5BE8E8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65464" y="3034728"/>
            <a:ext cx="2766300" cy="32387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461002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ka 7" descr="Slika na kojoj se prikazuje snimka zaslona&#10;&#10;Opis je automatski generiran">
            <a:extLst>
              <a:ext uri="{FF2B5EF4-FFF2-40B4-BE49-F238E27FC236}">
                <a16:creationId xmlns:a16="http://schemas.microsoft.com/office/drawing/2014/main" xmlns="" id="{61106F13-E2DE-4345-89E4-1BE9B0D1EB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299" y="1786716"/>
            <a:ext cx="11610975" cy="4597552"/>
          </a:xfrm>
          <a:prstGeom prst="rect">
            <a:avLst/>
          </a:prstGeom>
        </p:spPr>
      </p:pic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D1F7F199-6986-4E85-BF37-5E5C8A40FC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6225" y="520700"/>
            <a:ext cx="4728099" cy="713389"/>
          </a:xfrm>
        </p:spPr>
        <p:txBody>
          <a:bodyPr/>
          <a:lstStyle/>
          <a:p>
            <a:r>
              <a:rPr lang="hr-HR" dirty="0">
                <a:hlinkClick r:id="rId3"/>
              </a:rPr>
              <a:t>Hrvatski narodni preporod</a:t>
            </a:r>
            <a:endParaRPr lang="hr-HR" dirty="0"/>
          </a:p>
          <a:p>
            <a:endParaRPr lang="hr-HR" dirty="0"/>
          </a:p>
        </p:txBody>
      </p:sp>
      <p:sp>
        <p:nvSpPr>
          <p:cNvPr id="4" name="Naslov 1">
            <a:extLst>
              <a:ext uri="{FF2B5EF4-FFF2-40B4-BE49-F238E27FC236}">
                <a16:creationId xmlns:a16="http://schemas.microsoft.com/office/drawing/2014/main" xmlns="" id="{A0A2FFD1-EB9B-40FC-9A30-DE198E4A7A5C}"/>
              </a:ext>
            </a:extLst>
          </p:cNvPr>
          <p:cNvSpPr txBox="1">
            <a:spLocks/>
          </p:cNvSpPr>
          <p:nvPr/>
        </p:nvSpPr>
        <p:spPr>
          <a:xfrm>
            <a:off x="609600" y="274638"/>
            <a:ext cx="296612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Ponovimo!</a:t>
            </a:r>
          </a:p>
        </p:txBody>
      </p:sp>
      <p:pic>
        <p:nvPicPr>
          <p:cNvPr id="6" name="Slika 5" descr="Slika na kojoj se prikazuje crno, crtež&#10;&#10;Opis je automatski generiran">
            <a:extLst>
              <a:ext uri="{FF2B5EF4-FFF2-40B4-BE49-F238E27FC236}">
                <a16:creationId xmlns:a16="http://schemas.microsoft.com/office/drawing/2014/main" xmlns="" id="{5BB5D39F-1355-4309-84AB-4E4F6D79ABC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91649" y="723899"/>
            <a:ext cx="1724025" cy="1724025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64BDE63B-18CE-4876-9785-955D2597C73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92070" y="5799160"/>
            <a:ext cx="2804862" cy="1402431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xmlns="" id="{19D8BC01-D086-43D1-B6E3-463F3D2CEBE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031903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EC3E0AD7-A82C-415F-9E97-1C4481CA0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546" y="13430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r-HR" b="1" dirty="0"/>
              <a:t>Nacionalni pokreti</a:t>
            </a: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F9D6BCE0-B71A-4A63-941F-873CC26E960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778317198"/>
              </p:ext>
            </p:extLst>
          </p:nvPr>
        </p:nvGraphicFramePr>
        <p:xfrm>
          <a:off x="736847" y="1429306"/>
          <a:ext cx="10617694" cy="47140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4C062215-AD38-4FFC-B7E8-DD802565AAB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39EFC805-0C24-41D9-8AB4-82C0B82E8FE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630389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>
            <a:extLst>
              <a:ext uri="{FF2B5EF4-FFF2-40B4-BE49-F238E27FC236}">
                <a16:creationId xmlns:a16="http://schemas.microsoft.com/office/drawing/2014/main" xmlns="" id="{22F399D8-8632-4A4F-922B-A97DDB394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r-HR" b="1" dirty="0"/>
              <a:t>Nacionalni pokreti</a:t>
            </a:r>
          </a:p>
        </p:txBody>
      </p:sp>
      <p:graphicFrame>
        <p:nvGraphicFramePr>
          <p:cNvPr id="6" name="Rezervirano mjesto sadržaja 2">
            <a:extLst>
              <a:ext uri="{FF2B5EF4-FFF2-40B4-BE49-F238E27FC236}">
                <a16:creationId xmlns:a16="http://schemas.microsoft.com/office/drawing/2014/main" xmlns="" id="{46FEB761-57E7-444A-B9C1-89B259A870F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050597722"/>
              </p:ext>
            </p:extLst>
          </p:nvPr>
        </p:nvGraphicFramePr>
        <p:xfrm>
          <a:off x="847077" y="1722268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3C9D6DED-F5F6-43FA-9867-0661E833F9F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226545CD-EBCE-447A-9DC6-92364617420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042165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36C91101-0836-4F57-BCC6-E1C86C9A2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1" dirty="0"/>
              <a:t>Hrvatske zemlje uoči nacionalnog pokreta</a:t>
            </a:r>
          </a:p>
        </p:txBody>
      </p:sp>
      <p:pic>
        <p:nvPicPr>
          <p:cNvPr id="5" name="Slika 4" descr="Slika na kojoj se prikazuje odjeća, nošenje&#10;&#10;Opis je automatski generiran">
            <a:extLst>
              <a:ext uri="{FF2B5EF4-FFF2-40B4-BE49-F238E27FC236}">
                <a16:creationId xmlns:a16="http://schemas.microsoft.com/office/drawing/2014/main" xmlns="" id="{DC9AEEE3-E260-4E15-A182-45CE4346ED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1448" y="2361460"/>
            <a:ext cx="1532823" cy="4188041"/>
          </a:xfrm>
          <a:prstGeom prst="rect">
            <a:avLst/>
          </a:prstGeom>
        </p:spPr>
      </p:pic>
      <p:sp>
        <p:nvSpPr>
          <p:cNvPr id="6" name="Oblačić za govor: ovalni 5">
            <a:extLst>
              <a:ext uri="{FF2B5EF4-FFF2-40B4-BE49-F238E27FC236}">
                <a16:creationId xmlns:a16="http://schemas.microsoft.com/office/drawing/2014/main" xmlns="" id="{A000DC43-4FE9-48E5-B6DF-D45F72232CB1}"/>
              </a:ext>
            </a:extLst>
          </p:cNvPr>
          <p:cNvSpPr/>
          <p:nvPr/>
        </p:nvSpPr>
        <p:spPr>
          <a:xfrm>
            <a:off x="1642370" y="1189608"/>
            <a:ext cx="3826276" cy="2583401"/>
          </a:xfrm>
          <a:prstGeom prst="wedgeEllipseCallout">
            <a:avLst>
              <a:gd name="adj1" fmla="val -59368"/>
              <a:gd name="adj2" fmla="val 22011"/>
            </a:avLst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/>
              <a:t>Pročitaj i analiziraj tekst u U/str. 62-63 </a:t>
            </a:r>
            <a:r>
              <a:rPr lang="hr-HR" i="1" dirty="0"/>
              <a:t>Hrvatske zemlje uoči nacionalnog preporoda i </a:t>
            </a:r>
            <a:r>
              <a:rPr lang="hr-HR" dirty="0"/>
              <a:t>povijesni zemljovid u U/str. 62 nakon čega ćeš izraditi pojmovnu mapu.</a:t>
            </a:r>
            <a:endParaRPr lang="hr-HR" sz="2400" b="1" dirty="0">
              <a:effectLst/>
              <a:latin typeface="+mj-lt"/>
              <a:cs typeface="Arial" panose="020B0604020202020204" pitchFamily="34" charset="0"/>
            </a:endParaRPr>
          </a:p>
        </p:txBody>
      </p:sp>
      <p:graphicFrame>
        <p:nvGraphicFramePr>
          <p:cNvPr id="7" name="Dijagram 6">
            <a:extLst>
              <a:ext uri="{FF2B5EF4-FFF2-40B4-BE49-F238E27FC236}">
                <a16:creationId xmlns:a16="http://schemas.microsoft.com/office/drawing/2014/main" xmlns="" id="{DA0CFC7A-6339-4458-B98B-E6CB99F7F27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079976505"/>
              </p:ext>
            </p:extLst>
          </p:nvPr>
        </p:nvGraphicFramePr>
        <p:xfrm>
          <a:off x="4358269" y="2237175"/>
          <a:ext cx="7768628" cy="43717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1D8F42E8-DF88-4729-B68B-F52A8D7FD27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9F3FECD8-8431-480C-A419-F7DF0AB9630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84155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zervirano mjesto sadržaja 5" descr="Slika na kojoj se prikazuje tekst, karta&#10;&#10;Opis je automatski generiran">
            <a:extLst>
              <a:ext uri="{FF2B5EF4-FFF2-40B4-BE49-F238E27FC236}">
                <a16:creationId xmlns:a16="http://schemas.microsoft.com/office/drawing/2014/main" xmlns="" id="{D15B2FCA-A38D-46C7-9BA9-1EE549BD29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"/>
            <a:ext cx="6667130" cy="61159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22922D24-F4B8-4561-832D-DF5702DE896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92069" y="5782684"/>
            <a:ext cx="2804862" cy="1402431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xmlns="" id="{6461B591-7D76-45F4-B008-50415F7E15F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  <p:pic>
        <p:nvPicPr>
          <p:cNvPr id="11" name="Slika 10" descr="Slika na kojoj se prikazuje odjeća, nošenje&#10;&#10;Opis je automatski generiran">
            <a:extLst>
              <a:ext uri="{FF2B5EF4-FFF2-40B4-BE49-F238E27FC236}">
                <a16:creationId xmlns:a16="http://schemas.microsoft.com/office/drawing/2014/main" xmlns="" id="{7E6416DF-3C1B-4649-8607-C2DBF3E854C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10441891" y="2299316"/>
            <a:ext cx="1532823" cy="4188041"/>
          </a:xfrm>
          <a:prstGeom prst="rect">
            <a:avLst/>
          </a:prstGeom>
        </p:spPr>
      </p:pic>
      <p:sp>
        <p:nvSpPr>
          <p:cNvPr id="12" name="Oblačić za govor: ovalni 11">
            <a:extLst>
              <a:ext uri="{FF2B5EF4-FFF2-40B4-BE49-F238E27FC236}">
                <a16:creationId xmlns:a16="http://schemas.microsoft.com/office/drawing/2014/main" xmlns="" id="{3D3F7B4F-42AC-4408-B548-CB9BADCE2196}"/>
              </a:ext>
            </a:extLst>
          </p:cNvPr>
          <p:cNvSpPr/>
          <p:nvPr/>
        </p:nvSpPr>
        <p:spPr>
          <a:xfrm>
            <a:off x="6951217" y="506028"/>
            <a:ext cx="3826276" cy="2583401"/>
          </a:xfrm>
          <a:prstGeom prst="wedgeEllipseCallout">
            <a:avLst>
              <a:gd name="adj1" fmla="val 51305"/>
              <a:gd name="adj2" fmla="val 52252"/>
            </a:avLst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000" b="1" dirty="0"/>
              <a:t>Što se izmijenilo u položaju hrvatskih zemalja u odnosu na XVIII. stoljeće?</a:t>
            </a:r>
            <a:endParaRPr lang="hr-HR" sz="2800" b="1" dirty="0">
              <a:effectLst/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9949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>
            <a:extLst>
              <a:ext uri="{FF2B5EF4-FFF2-40B4-BE49-F238E27FC236}">
                <a16:creationId xmlns:a16="http://schemas.microsoft.com/office/drawing/2014/main" xmlns="" id="{82231C71-6D8E-4A74-9E02-565FB28E3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r-HR" b="1" dirty="0"/>
              <a:t>Hrvatske zemlje uoči nacionalnog pokreta</a:t>
            </a:r>
          </a:p>
        </p:txBody>
      </p:sp>
      <p:graphicFrame>
        <p:nvGraphicFramePr>
          <p:cNvPr id="6" name="Rezervirano mjesto sadržaja 2">
            <a:extLst>
              <a:ext uri="{FF2B5EF4-FFF2-40B4-BE49-F238E27FC236}">
                <a16:creationId xmlns:a16="http://schemas.microsoft.com/office/drawing/2014/main" xmlns="" id="{9195FD26-A19E-47EA-B44E-65FFCD1D93F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003450761"/>
              </p:ext>
            </p:extLst>
          </p:nvPr>
        </p:nvGraphicFramePr>
        <p:xfrm>
          <a:off x="838200" y="1828800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4CF6F78B-917D-45B7-9EC6-E067E11EADF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DA3C2EF7-7703-493E-8CF1-4734D17C1DB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  <p:sp>
        <p:nvSpPr>
          <p:cNvPr id="9" name="Strelica: desno 8">
            <a:extLst>
              <a:ext uri="{FF2B5EF4-FFF2-40B4-BE49-F238E27FC236}">
                <a16:creationId xmlns:a16="http://schemas.microsoft.com/office/drawing/2014/main" xmlns="" id="{A8A7441F-A90C-4AB7-99A0-09F6338E55FB}"/>
              </a:ext>
            </a:extLst>
          </p:cNvPr>
          <p:cNvSpPr/>
          <p:nvPr/>
        </p:nvSpPr>
        <p:spPr>
          <a:xfrm rot="5400000">
            <a:off x="5649617" y="2864077"/>
            <a:ext cx="514999" cy="336520"/>
          </a:xfrm>
          <a:prstGeom prst="rightArrow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0" name="Strelica: desno 9">
            <a:extLst>
              <a:ext uri="{FF2B5EF4-FFF2-40B4-BE49-F238E27FC236}">
                <a16:creationId xmlns:a16="http://schemas.microsoft.com/office/drawing/2014/main" xmlns="" id="{87254EAE-AE1F-456A-9959-9E8FD88A5D64}"/>
              </a:ext>
            </a:extLst>
          </p:cNvPr>
          <p:cNvSpPr/>
          <p:nvPr/>
        </p:nvSpPr>
        <p:spPr>
          <a:xfrm rot="5400000">
            <a:off x="5659142" y="3902303"/>
            <a:ext cx="514999" cy="336520"/>
          </a:xfrm>
          <a:prstGeom prst="rightArrow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1" name="Strelica: desno 10">
            <a:extLst>
              <a:ext uri="{FF2B5EF4-FFF2-40B4-BE49-F238E27FC236}">
                <a16:creationId xmlns:a16="http://schemas.microsoft.com/office/drawing/2014/main" xmlns="" id="{CC034A0A-EFD2-42F7-9A69-39ECD263FFCD}"/>
              </a:ext>
            </a:extLst>
          </p:cNvPr>
          <p:cNvSpPr/>
          <p:nvPr/>
        </p:nvSpPr>
        <p:spPr>
          <a:xfrm rot="5400000">
            <a:off x="5649617" y="5016727"/>
            <a:ext cx="514999" cy="336520"/>
          </a:xfrm>
          <a:prstGeom prst="rightArrow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32109764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>
            <a:extLst>
              <a:ext uri="{FF2B5EF4-FFF2-40B4-BE49-F238E27FC236}">
                <a16:creationId xmlns:a16="http://schemas.microsoft.com/office/drawing/2014/main" xmlns="" id="{E1E4892C-0CF1-4059-9CE9-C8FD00E60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r-HR" b="1" dirty="0"/>
              <a:t>Hrvatske zemlje uoči nacionalnog pokreta</a:t>
            </a:r>
          </a:p>
        </p:txBody>
      </p:sp>
      <p:graphicFrame>
        <p:nvGraphicFramePr>
          <p:cNvPr id="6" name="Rezervirano mjesto sadržaja 2">
            <a:extLst>
              <a:ext uri="{FF2B5EF4-FFF2-40B4-BE49-F238E27FC236}">
                <a16:creationId xmlns:a16="http://schemas.microsoft.com/office/drawing/2014/main" xmlns="" id="{868B01BA-65EC-4DFE-834B-FC64C7EE981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68234984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5166F9A6-0687-4967-B29B-5AF39F55057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A00515A2-3F2F-4492-8C5C-01A11364F5D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267411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>
            <a:extLst>
              <a:ext uri="{FF2B5EF4-FFF2-40B4-BE49-F238E27FC236}">
                <a16:creationId xmlns:a16="http://schemas.microsoft.com/office/drawing/2014/main" xmlns="" id="{E1E4892C-0CF1-4059-9CE9-C8FD00E60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r-HR" b="1" dirty="0"/>
              <a:t>Hrvatske zemlje uoči nacionalnog pokreta</a:t>
            </a:r>
          </a:p>
        </p:txBody>
      </p:sp>
      <p:graphicFrame>
        <p:nvGraphicFramePr>
          <p:cNvPr id="6" name="Rezervirano mjesto sadržaja 2">
            <a:extLst>
              <a:ext uri="{FF2B5EF4-FFF2-40B4-BE49-F238E27FC236}">
                <a16:creationId xmlns:a16="http://schemas.microsoft.com/office/drawing/2014/main" xmlns="" id="{868B01BA-65EC-4DFE-834B-FC64C7EE981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03668660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5166F9A6-0687-4967-B29B-5AF39F55057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A00515A2-3F2F-4492-8C5C-01A11364F5D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1533922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711</Words>
  <Application>Microsoft Office PowerPoint</Application>
  <PresentationFormat>Custom</PresentationFormat>
  <Paragraphs>71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Tema sustava Office</vt:lpstr>
      <vt:lpstr>Hrvatski narodni preporod</vt:lpstr>
      <vt:lpstr>Slide 2</vt:lpstr>
      <vt:lpstr>Nacionalni pokreti</vt:lpstr>
      <vt:lpstr>Nacionalni pokreti</vt:lpstr>
      <vt:lpstr>Hrvatske zemlje uoči nacionalnog pokreta</vt:lpstr>
      <vt:lpstr>Slide 6</vt:lpstr>
      <vt:lpstr>Hrvatske zemlje uoči nacionalnog pokreta</vt:lpstr>
      <vt:lpstr>Hrvatske zemlje uoči nacionalnog pokreta</vt:lpstr>
      <vt:lpstr>Hrvatske zemlje uoči nacionalnog pokreta</vt:lpstr>
      <vt:lpstr>Hrvatske zemlje uoči nacionalnog pokreta</vt:lpstr>
      <vt:lpstr>Ljudevit Gaj i Ilirski pokret</vt:lpstr>
      <vt:lpstr>Slide 12</vt:lpstr>
      <vt:lpstr>Ljudevit Gaj i Ilirski pokret</vt:lpstr>
      <vt:lpstr>Ljudevit Gaj i Ilirski pokret</vt:lpstr>
      <vt:lpstr>Ljudevit Gaj i Ilirski pokret</vt:lpstr>
      <vt:lpstr>Slide 16</vt:lpstr>
      <vt:lpstr>Ljudevit Gaj i Ilirski pokret</vt:lpstr>
      <vt:lpstr>Slide 18</vt:lpstr>
      <vt:lpstr>Ljudevit Gaj i Ilirski pokret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Hrvatski narodni preporod</dc:title>
  <dc:creator>Maja Juratovac</dc:creator>
  <cp:lastModifiedBy>dvukelic</cp:lastModifiedBy>
  <cp:revision>11</cp:revision>
  <dcterms:created xsi:type="dcterms:W3CDTF">2020-06-21T15:38:06Z</dcterms:created>
  <dcterms:modified xsi:type="dcterms:W3CDTF">2020-06-23T09:01:03Z</dcterms:modified>
</cp:coreProperties>
</file>